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4" r:id="rId4"/>
    <p:sldMasterId id="2147483695" r:id="rId5"/>
    <p:sldMasterId id="2147483696" r:id="rId6"/>
    <p:sldMasterId id="214748369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y="5143500" cx="9144000"/>
  <p:notesSz cx="6858000" cy="9144000"/>
  <p:embeddedFontLst>
    <p:embeddedFont>
      <p:font typeface="Source Sans Pro Light"/>
      <p:regular r:id="rId21"/>
      <p:bold r:id="rId22"/>
      <p:italic r:id="rId23"/>
      <p:boldItalic r:id="rId24"/>
    </p:embeddedFont>
    <p:embeddedFont>
      <p:font typeface="Source Sans Pro Black"/>
      <p:bold r:id="rId25"/>
      <p:boldItalic r:id="rId26"/>
    </p:embeddedFont>
    <p:embeddedFont>
      <p:font typeface="Source Sans Pr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76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" orient="horz"/>
        <p:guide pos="2880"/>
        <p:guide pos="576" orient="horz"/>
        <p:guide pos="288"/>
        <p:guide pos="54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font" Target="fonts/SourceSansProLight-bold.fntdata"/><Relationship Id="rId21" Type="http://schemas.openxmlformats.org/officeDocument/2006/relationships/font" Target="fonts/SourceSansProLight-regular.fntdata"/><Relationship Id="rId24" Type="http://schemas.openxmlformats.org/officeDocument/2006/relationships/font" Target="fonts/SourceSansProLight-boldItalic.fntdata"/><Relationship Id="rId23" Type="http://schemas.openxmlformats.org/officeDocument/2006/relationships/font" Target="fonts/SourceSansPro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font" Target="fonts/SourceSansProBlack-boldItalic.fntdata"/><Relationship Id="rId25" Type="http://schemas.openxmlformats.org/officeDocument/2006/relationships/font" Target="fonts/SourceSansProBlack-bold.fntdata"/><Relationship Id="rId28" Type="http://schemas.openxmlformats.org/officeDocument/2006/relationships/font" Target="fonts/SourceSansPro-bold.fntdata"/><Relationship Id="rId27" Type="http://schemas.openxmlformats.org/officeDocument/2006/relationships/font" Target="fonts/SourceSansPro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SourceSansPro-italic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0" Type="http://schemas.openxmlformats.org/officeDocument/2006/relationships/font" Target="fonts/SourceSansPro-bold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Cover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6b06eb63ac_0_144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6b06eb63ac_0_1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6b06eb63ac_0_2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6b06eb63ac_0_2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Regular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b06eb63ac_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6b06eb63ac_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b06eb63ac_0_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b06eb63a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b06eb63ac_0_6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6b06eb63ac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b06eb63ac_0_171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6b06eb63ac_0_1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g6b06eb63ac_0_17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b06eb63ac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6b06eb63ac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b11614f81_0_2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b11614f8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b06eb63ac_0_1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6b06eb63ac_0_1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External events, internal events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written and oral comms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encourage people to always stick to English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Even if it is for one person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hire people bearing in mind diversity. To include more nationalities and make sure one language outside of English does not dominate too much.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6b11614f81_0_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6b11614f8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b06eb63ac_0_206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6b06eb63ac_0_2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made this presentation in English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Had to talk once to a group of Estonians, didn’t know it. I had prepared my presentation in English and it was challnging to switch to Estonian.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Work jargon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Sometimes we find Estonians speaking to each-other in English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Work emails, even doing interviews tends to be more complex in Estonia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Title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97827"/>
            <a:ext cx="9143999" cy="172994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>
            <p:ph type="ctrTitle"/>
          </p:nvPr>
        </p:nvSpPr>
        <p:spPr>
          <a:xfrm>
            <a:off x="2599975" y="1211400"/>
            <a:ext cx="3944100" cy="15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3200"/>
              <a:buFont typeface="Source Sans Pro"/>
              <a:buNone/>
              <a:defRPr b="1" i="0" sz="3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6" name="Google Shape;66;p12"/>
          <p:cNvSpPr txBox="1"/>
          <p:nvPr>
            <p:ph idx="1" type="subTitle"/>
          </p:nvPr>
        </p:nvSpPr>
        <p:spPr>
          <a:xfrm>
            <a:off x="2155300" y="2834125"/>
            <a:ext cx="4833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600"/>
              <a:buFont typeface="Source Sans Pro"/>
              <a:buNone/>
              <a:defRPr b="0" i="0" sz="16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2629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2"/>
          <p:cNvSpPr txBox="1"/>
          <p:nvPr>
            <p:ph idx="2" type="subTitle"/>
          </p:nvPr>
        </p:nvSpPr>
        <p:spPr>
          <a:xfrm>
            <a:off x="3322625" y="3956200"/>
            <a:ext cx="2498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2629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69" name="Google Shape;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3950" y="378725"/>
            <a:ext cx="1583777" cy="58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B 3-Col">
  <p:cSld name="SECTION_HEADER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526500" y="2089250"/>
            <a:ext cx="198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3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3" type="title"/>
          </p:nvPr>
        </p:nvSpPr>
        <p:spPr>
          <a:xfrm>
            <a:off x="526530" y="2749850"/>
            <a:ext cx="1988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>
            <p:ph idx="4" type="title"/>
          </p:nvPr>
        </p:nvSpPr>
        <p:spPr>
          <a:xfrm>
            <a:off x="3577950" y="2089250"/>
            <a:ext cx="198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5" type="title"/>
          </p:nvPr>
        </p:nvSpPr>
        <p:spPr>
          <a:xfrm>
            <a:off x="3577980" y="2749850"/>
            <a:ext cx="1988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6" type="title"/>
          </p:nvPr>
        </p:nvSpPr>
        <p:spPr>
          <a:xfrm>
            <a:off x="6594750" y="2089250"/>
            <a:ext cx="1988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7" type="title"/>
          </p:nvPr>
        </p:nvSpPr>
        <p:spPr>
          <a:xfrm>
            <a:off x="6594780" y="2749850"/>
            <a:ext cx="1988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B 4-Col">
  <p:cSld name="SECTION_HEADER_2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title"/>
          </p:nvPr>
        </p:nvSpPr>
        <p:spPr>
          <a:xfrm>
            <a:off x="526500" y="2082165"/>
            <a:ext cx="17052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4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4" name="Google Shape;84;p14"/>
          <p:cNvSpPr txBox="1"/>
          <p:nvPr>
            <p:ph idx="3" type="title"/>
          </p:nvPr>
        </p:nvSpPr>
        <p:spPr>
          <a:xfrm>
            <a:off x="526525" y="2742765"/>
            <a:ext cx="1705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>
            <p:ph idx="4" type="title"/>
          </p:nvPr>
        </p:nvSpPr>
        <p:spPr>
          <a:xfrm>
            <a:off x="2514600" y="2082165"/>
            <a:ext cx="17052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5" type="title"/>
          </p:nvPr>
        </p:nvSpPr>
        <p:spPr>
          <a:xfrm>
            <a:off x="2514625" y="2742765"/>
            <a:ext cx="1705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6" type="title"/>
          </p:nvPr>
        </p:nvSpPr>
        <p:spPr>
          <a:xfrm>
            <a:off x="4572000" y="2082165"/>
            <a:ext cx="17052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7" type="title"/>
          </p:nvPr>
        </p:nvSpPr>
        <p:spPr>
          <a:xfrm>
            <a:off x="4572025" y="2742765"/>
            <a:ext cx="1705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8" type="title"/>
          </p:nvPr>
        </p:nvSpPr>
        <p:spPr>
          <a:xfrm>
            <a:off x="6594750" y="2082165"/>
            <a:ext cx="17052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9" type="title"/>
          </p:nvPr>
        </p:nvSpPr>
        <p:spPr>
          <a:xfrm>
            <a:off x="6594775" y="2742765"/>
            <a:ext cx="1705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st Horizontal">
  <p:cSld name="SECTION_HEADER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703000" y="2337950"/>
            <a:ext cx="1635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5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idx="3" type="title"/>
          </p:nvPr>
        </p:nvSpPr>
        <p:spPr>
          <a:xfrm>
            <a:off x="702975" y="2889800"/>
            <a:ext cx="163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>
            <p:ph idx="4" type="title"/>
          </p:nvPr>
        </p:nvSpPr>
        <p:spPr>
          <a:xfrm>
            <a:off x="2707950" y="2337950"/>
            <a:ext cx="1635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5" type="title"/>
          </p:nvPr>
        </p:nvSpPr>
        <p:spPr>
          <a:xfrm>
            <a:off x="2707925" y="2889800"/>
            <a:ext cx="163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6" type="title"/>
          </p:nvPr>
        </p:nvSpPr>
        <p:spPr>
          <a:xfrm>
            <a:off x="4776700" y="2337950"/>
            <a:ext cx="1635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idx="7" type="title"/>
          </p:nvPr>
        </p:nvSpPr>
        <p:spPr>
          <a:xfrm>
            <a:off x="4776675" y="2889800"/>
            <a:ext cx="163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2" name="Google Shape;102;p15"/>
          <p:cNvSpPr txBox="1"/>
          <p:nvPr>
            <p:ph idx="8" type="title"/>
          </p:nvPr>
        </p:nvSpPr>
        <p:spPr>
          <a:xfrm>
            <a:off x="6788750" y="2337950"/>
            <a:ext cx="1635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3" name="Google Shape;103;p15"/>
          <p:cNvSpPr txBox="1"/>
          <p:nvPr>
            <p:ph idx="9" type="title"/>
          </p:nvPr>
        </p:nvSpPr>
        <p:spPr>
          <a:xfrm>
            <a:off x="6788725" y="2889800"/>
            <a:ext cx="163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 List">
  <p:cSld name="SECTION_HEADER_1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7" name="Google Shape;107;p16"/>
          <p:cNvSpPr txBox="1"/>
          <p:nvPr>
            <p:ph idx="2" type="title"/>
          </p:nvPr>
        </p:nvSpPr>
        <p:spPr>
          <a:xfrm>
            <a:off x="526500" y="1398513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8" name="Google Shape;108;p16"/>
          <p:cNvSpPr txBox="1"/>
          <p:nvPr>
            <p:ph idx="3" type="title"/>
          </p:nvPr>
        </p:nvSpPr>
        <p:spPr>
          <a:xfrm>
            <a:off x="526550" y="1750844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9" name="Google Shape;109;p16"/>
          <p:cNvSpPr txBox="1"/>
          <p:nvPr>
            <p:ph idx="4" type="title"/>
          </p:nvPr>
        </p:nvSpPr>
        <p:spPr>
          <a:xfrm>
            <a:off x="526500" y="235367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0" name="Google Shape;110;p16"/>
          <p:cNvSpPr txBox="1"/>
          <p:nvPr>
            <p:ph idx="5" type="title"/>
          </p:nvPr>
        </p:nvSpPr>
        <p:spPr>
          <a:xfrm>
            <a:off x="526550" y="270600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1" name="Google Shape;111;p16"/>
          <p:cNvSpPr txBox="1"/>
          <p:nvPr>
            <p:ph idx="6" type="title"/>
          </p:nvPr>
        </p:nvSpPr>
        <p:spPr>
          <a:xfrm>
            <a:off x="526500" y="330882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2" name="Google Shape;112;p16"/>
          <p:cNvSpPr txBox="1"/>
          <p:nvPr>
            <p:ph idx="7" type="title"/>
          </p:nvPr>
        </p:nvSpPr>
        <p:spPr>
          <a:xfrm>
            <a:off x="526550" y="366115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3" name="Google Shape;113;p16"/>
          <p:cNvSpPr txBox="1"/>
          <p:nvPr>
            <p:ph idx="8" type="title"/>
          </p:nvPr>
        </p:nvSpPr>
        <p:spPr>
          <a:xfrm>
            <a:off x="4572000" y="1398513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4" name="Google Shape;114;p16"/>
          <p:cNvSpPr txBox="1"/>
          <p:nvPr>
            <p:ph idx="9" type="title"/>
          </p:nvPr>
        </p:nvSpPr>
        <p:spPr>
          <a:xfrm>
            <a:off x="4572050" y="1750844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5" name="Google Shape;115;p16"/>
          <p:cNvSpPr txBox="1"/>
          <p:nvPr>
            <p:ph idx="13" type="title"/>
          </p:nvPr>
        </p:nvSpPr>
        <p:spPr>
          <a:xfrm>
            <a:off x="4572000" y="235367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idx="14" type="title"/>
          </p:nvPr>
        </p:nvSpPr>
        <p:spPr>
          <a:xfrm>
            <a:off x="4572050" y="270600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7" name="Google Shape;117;p16"/>
          <p:cNvSpPr txBox="1"/>
          <p:nvPr>
            <p:ph idx="15" type="title"/>
          </p:nvPr>
        </p:nvSpPr>
        <p:spPr>
          <a:xfrm>
            <a:off x="4572000" y="330882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8" name="Google Shape;118;p16"/>
          <p:cNvSpPr txBox="1"/>
          <p:nvPr>
            <p:ph idx="16" type="title"/>
          </p:nvPr>
        </p:nvSpPr>
        <p:spPr>
          <a:xfrm>
            <a:off x="4572050" y="366115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Display A">
  <p:cSld name="SECTION_HEADER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3" name="Google Shape;123;p17"/>
          <p:cNvSpPr txBox="1"/>
          <p:nvPr>
            <p:ph idx="2" type="title"/>
          </p:nvPr>
        </p:nvSpPr>
        <p:spPr>
          <a:xfrm>
            <a:off x="4572000" y="2573975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>
            <p:ph idx="3" type="title"/>
          </p:nvPr>
        </p:nvSpPr>
        <p:spPr>
          <a:xfrm>
            <a:off x="4572000" y="2167225"/>
            <a:ext cx="2966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00" y="1595350"/>
            <a:ext cx="11048981" cy="26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>
            <a:off x="1190425" y="1704075"/>
            <a:ext cx="3011100" cy="1622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1599450" y="2405100"/>
            <a:ext cx="22107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SCREENSHOT HERE</a:t>
            </a:r>
            <a:endParaRPr b="0" i="0" sz="1100" u="none" cap="none" strike="noStrike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Display A 1">
  <p:cSld name="SECTION_HEADER_1_1_2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4572000" y="2184775"/>
            <a:ext cx="3824400" cy="2060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3" name="Google Shape;133;p18"/>
          <p:cNvSpPr txBox="1"/>
          <p:nvPr>
            <p:ph idx="2" type="title"/>
          </p:nvPr>
        </p:nvSpPr>
        <p:spPr>
          <a:xfrm>
            <a:off x="526500" y="2573975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>
            <p:ph idx="3" type="title"/>
          </p:nvPr>
        </p:nvSpPr>
        <p:spPr>
          <a:xfrm>
            <a:off x="526500" y="2167225"/>
            <a:ext cx="2966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6500" y="1112554"/>
            <a:ext cx="9144000" cy="3070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5091479" y="3075103"/>
            <a:ext cx="2808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SCREENSHOT HERE</a:t>
            </a:r>
            <a:endParaRPr b="0" i="0" sz="1100" u="none" cap="none" strike="noStrike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umbers Highlight">
  <p:cSld name="SECTION_HEADER_1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1" name="Google Shape;141;p19"/>
          <p:cNvSpPr txBox="1"/>
          <p:nvPr>
            <p:ph idx="2" type="title"/>
          </p:nvPr>
        </p:nvSpPr>
        <p:spPr>
          <a:xfrm>
            <a:off x="871650" y="2011550"/>
            <a:ext cx="24669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2" name="Google Shape;142;p19"/>
          <p:cNvSpPr txBox="1"/>
          <p:nvPr>
            <p:ph idx="3" type="title"/>
          </p:nvPr>
        </p:nvSpPr>
        <p:spPr>
          <a:xfrm>
            <a:off x="1594775" y="1451500"/>
            <a:ext cx="1020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3" name="Google Shape;143;p19"/>
          <p:cNvSpPr txBox="1"/>
          <p:nvPr>
            <p:ph idx="4" type="title"/>
          </p:nvPr>
        </p:nvSpPr>
        <p:spPr>
          <a:xfrm>
            <a:off x="3338550" y="2011550"/>
            <a:ext cx="24669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4" name="Google Shape;144;p19"/>
          <p:cNvSpPr txBox="1"/>
          <p:nvPr>
            <p:ph idx="5" type="title"/>
          </p:nvPr>
        </p:nvSpPr>
        <p:spPr>
          <a:xfrm>
            <a:off x="4061675" y="1451500"/>
            <a:ext cx="1020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5" name="Google Shape;145;p19"/>
          <p:cNvSpPr txBox="1"/>
          <p:nvPr>
            <p:ph idx="6" type="title"/>
          </p:nvPr>
        </p:nvSpPr>
        <p:spPr>
          <a:xfrm>
            <a:off x="5805450" y="2011550"/>
            <a:ext cx="24669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6" name="Google Shape;146;p19"/>
          <p:cNvSpPr txBox="1"/>
          <p:nvPr>
            <p:ph idx="7" type="title"/>
          </p:nvPr>
        </p:nvSpPr>
        <p:spPr>
          <a:xfrm>
            <a:off x="6528575" y="1451500"/>
            <a:ext cx="1020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7" name="Google Shape;147;p19"/>
          <p:cNvSpPr txBox="1"/>
          <p:nvPr>
            <p:ph idx="8" type="title"/>
          </p:nvPr>
        </p:nvSpPr>
        <p:spPr>
          <a:xfrm>
            <a:off x="871650" y="3393000"/>
            <a:ext cx="24669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8" name="Google Shape;148;p19"/>
          <p:cNvSpPr txBox="1"/>
          <p:nvPr>
            <p:ph idx="9" type="title"/>
          </p:nvPr>
        </p:nvSpPr>
        <p:spPr>
          <a:xfrm>
            <a:off x="1594775" y="2832950"/>
            <a:ext cx="1020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9" name="Google Shape;149;p19"/>
          <p:cNvSpPr txBox="1"/>
          <p:nvPr>
            <p:ph idx="13" type="title"/>
          </p:nvPr>
        </p:nvSpPr>
        <p:spPr>
          <a:xfrm>
            <a:off x="3338550" y="3393000"/>
            <a:ext cx="24669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0" name="Google Shape;150;p19"/>
          <p:cNvSpPr txBox="1"/>
          <p:nvPr>
            <p:ph idx="14" type="title"/>
          </p:nvPr>
        </p:nvSpPr>
        <p:spPr>
          <a:xfrm>
            <a:off x="4061675" y="2832950"/>
            <a:ext cx="1020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1" name="Google Shape;151;p19"/>
          <p:cNvSpPr txBox="1"/>
          <p:nvPr>
            <p:ph idx="15" type="title"/>
          </p:nvPr>
        </p:nvSpPr>
        <p:spPr>
          <a:xfrm>
            <a:off x="5805450" y="3393000"/>
            <a:ext cx="24669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2" name="Google Shape;152;p19"/>
          <p:cNvSpPr txBox="1"/>
          <p:nvPr>
            <p:ph idx="16" type="title"/>
          </p:nvPr>
        </p:nvSpPr>
        <p:spPr>
          <a:xfrm>
            <a:off x="6528575" y="2832950"/>
            <a:ext cx="1020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Basic A">
  <p:cSld name="SECTION_HEADER_1_1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0"/>
          <p:cNvSpPr txBox="1"/>
          <p:nvPr>
            <p:ph type="title"/>
          </p:nvPr>
        </p:nvSpPr>
        <p:spPr>
          <a:xfrm>
            <a:off x="2746300" y="1257525"/>
            <a:ext cx="3651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7" name="Google Shape;157;p20"/>
          <p:cNvSpPr txBox="1"/>
          <p:nvPr>
            <p:ph idx="2" type="title"/>
          </p:nvPr>
        </p:nvSpPr>
        <p:spPr>
          <a:xfrm>
            <a:off x="2887200" y="2341075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58" name="Google Shape;15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Basic B">
  <p:cSld name="SECTION_HEADER_1_1_1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1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2" name="Google Shape;162;p21"/>
          <p:cNvSpPr txBox="1"/>
          <p:nvPr>
            <p:ph idx="1" type="subTitle"/>
          </p:nvPr>
        </p:nvSpPr>
        <p:spPr>
          <a:xfrm>
            <a:off x="3322625" y="3956200"/>
            <a:ext cx="2498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2629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150"/>
            <a:ext cx="9144000" cy="76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Google Shape;11;p3"/>
          <p:cNvSpPr txBox="1"/>
          <p:nvPr>
            <p:ph idx="1" type="body"/>
          </p:nvPr>
        </p:nvSpPr>
        <p:spPr>
          <a:xfrm>
            <a:off x="417900" y="805950"/>
            <a:ext cx="8414400" cy="3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●"/>
              <a:defRPr i="0" sz="140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○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■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●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○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■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●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 Light"/>
              <a:buChar char="○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Source Sans Pro Light"/>
              <a:buChar char="■"/>
              <a:defRPr i="0" u="none" cap="none" strike="noStrike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161275"/>
            <a:ext cx="85206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i="0" sz="1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None/>
              <a:defRPr b="1"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8558850" y="4788450"/>
            <a:ext cx="5853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i="0" sz="800" u="none" cap="none" strike="noStrik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45100" y="4487837"/>
            <a:ext cx="1053800" cy="3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losing">
  <p:cSld name="SECTION_HEADER_1_1_1_1_1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7" name="Google Shape;167;p22"/>
          <p:cNvSpPr txBox="1"/>
          <p:nvPr>
            <p:ph idx="1" type="subTitle"/>
          </p:nvPr>
        </p:nvSpPr>
        <p:spPr>
          <a:xfrm>
            <a:off x="3322625" y="3870475"/>
            <a:ext cx="24987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2629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8" name="Google Shape;168;p22"/>
          <p:cNvSpPr txBox="1"/>
          <p:nvPr>
            <p:ph idx="2" type="subTitle"/>
          </p:nvPr>
        </p:nvSpPr>
        <p:spPr>
          <a:xfrm>
            <a:off x="3322625" y="4322725"/>
            <a:ext cx="24987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2629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3950" y="378725"/>
            <a:ext cx="1583777" cy="58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Title" type="title">
  <p:cSld name="TITL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ctrTitle"/>
          </p:nvPr>
        </p:nvSpPr>
        <p:spPr>
          <a:xfrm>
            <a:off x="2599975" y="1211400"/>
            <a:ext cx="3944100" cy="15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3200"/>
              <a:buFont typeface="Source Sans Pro"/>
              <a:buNone/>
              <a:defRPr b="1" i="0" sz="3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5200"/>
              <a:buFont typeface="Source Sans Pro"/>
              <a:buNone/>
              <a:defRPr b="1" i="0" sz="5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6" name="Google Shape;176;p24"/>
          <p:cNvSpPr txBox="1"/>
          <p:nvPr>
            <p:ph idx="1" type="subTitle"/>
          </p:nvPr>
        </p:nvSpPr>
        <p:spPr>
          <a:xfrm>
            <a:off x="2549250" y="2722600"/>
            <a:ext cx="4045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0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7" name="Google Shape;17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4"/>
          <p:cNvSpPr txBox="1"/>
          <p:nvPr>
            <p:ph idx="2" type="subTitle"/>
          </p:nvPr>
        </p:nvSpPr>
        <p:spPr>
          <a:xfrm>
            <a:off x="3322625" y="3956200"/>
            <a:ext cx="2498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5525" y="365300"/>
            <a:ext cx="1652952" cy="6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A" type="secHead">
  <p:cSld name="SECTION_HEA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2549200" y="1482725"/>
            <a:ext cx="40455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2" name="Google Shape;18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5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4" name="Google Shape;184;p25"/>
          <p:cNvSpPr txBox="1"/>
          <p:nvPr>
            <p:ph idx="3" type="title"/>
          </p:nvPr>
        </p:nvSpPr>
        <p:spPr>
          <a:xfrm>
            <a:off x="2549250" y="2065275"/>
            <a:ext cx="4045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C - List Overview">
  <p:cSld name="SECTION_HEADER_3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526500" y="1298525"/>
            <a:ext cx="3023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7" name="Google Shape;18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26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9" name="Google Shape;189;p26"/>
          <p:cNvSpPr txBox="1"/>
          <p:nvPr>
            <p:ph idx="3" type="title"/>
          </p:nvPr>
        </p:nvSpPr>
        <p:spPr>
          <a:xfrm>
            <a:off x="526500" y="1696223"/>
            <a:ext cx="8091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Char char="●"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○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■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●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○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■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●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○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■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0" name="Google Shape;190;p26"/>
          <p:cNvSpPr txBox="1"/>
          <p:nvPr>
            <p:ph idx="4" type="title"/>
          </p:nvPr>
        </p:nvSpPr>
        <p:spPr>
          <a:xfrm>
            <a:off x="526500" y="2851725"/>
            <a:ext cx="3023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1" name="Google Shape;191;p26"/>
          <p:cNvSpPr txBox="1"/>
          <p:nvPr>
            <p:ph idx="5" type="title"/>
          </p:nvPr>
        </p:nvSpPr>
        <p:spPr>
          <a:xfrm>
            <a:off x="526500" y="3249423"/>
            <a:ext cx="8091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Char char="●"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○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■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●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○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■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●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○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Char char="■"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umbers Highlight">
  <p:cSld name="SECTION_HEADER_1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5" name="Google Shape;195;p27"/>
          <p:cNvSpPr txBox="1"/>
          <p:nvPr>
            <p:ph idx="2" type="title"/>
          </p:nvPr>
        </p:nvSpPr>
        <p:spPr>
          <a:xfrm>
            <a:off x="756718" y="2661300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6" name="Google Shape;196;p27"/>
          <p:cNvSpPr txBox="1"/>
          <p:nvPr>
            <p:ph idx="3" type="title"/>
          </p:nvPr>
        </p:nvSpPr>
        <p:spPr>
          <a:xfrm>
            <a:off x="524435" y="2160300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7" name="Google Shape;197;p27"/>
          <p:cNvSpPr txBox="1"/>
          <p:nvPr>
            <p:ph idx="4" type="title"/>
          </p:nvPr>
        </p:nvSpPr>
        <p:spPr>
          <a:xfrm>
            <a:off x="2779793" y="2661300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8" name="Google Shape;198;p27"/>
          <p:cNvSpPr txBox="1"/>
          <p:nvPr>
            <p:ph idx="5" type="title"/>
          </p:nvPr>
        </p:nvSpPr>
        <p:spPr>
          <a:xfrm>
            <a:off x="2547510" y="2160300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9" name="Google Shape;199;p27"/>
          <p:cNvSpPr txBox="1"/>
          <p:nvPr>
            <p:ph idx="6" type="title"/>
          </p:nvPr>
        </p:nvSpPr>
        <p:spPr>
          <a:xfrm>
            <a:off x="4802868" y="2661300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0" name="Google Shape;200;p27"/>
          <p:cNvSpPr txBox="1"/>
          <p:nvPr>
            <p:ph idx="7" type="title"/>
          </p:nvPr>
        </p:nvSpPr>
        <p:spPr>
          <a:xfrm>
            <a:off x="4570585" y="2160300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1" name="Google Shape;201;p27"/>
          <p:cNvSpPr txBox="1"/>
          <p:nvPr>
            <p:ph idx="8" type="title"/>
          </p:nvPr>
        </p:nvSpPr>
        <p:spPr>
          <a:xfrm>
            <a:off x="6825943" y="2661300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2" name="Google Shape;202;p27"/>
          <p:cNvSpPr txBox="1"/>
          <p:nvPr>
            <p:ph idx="9" type="title"/>
          </p:nvPr>
        </p:nvSpPr>
        <p:spPr>
          <a:xfrm>
            <a:off x="6593660" y="2160300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B 3-Col">
  <p:cSld name="SECTION_HEADER_2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526500" y="2089250"/>
            <a:ext cx="2022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5" name="Google Shape;20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28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7" name="Google Shape;207;p28"/>
          <p:cNvSpPr txBox="1"/>
          <p:nvPr>
            <p:ph idx="3" type="title"/>
          </p:nvPr>
        </p:nvSpPr>
        <p:spPr>
          <a:xfrm>
            <a:off x="526525" y="2834850"/>
            <a:ext cx="1988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8" name="Google Shape;208;p28"/>
          <p:cNvSpPr txBox="1"/>
          <p:nvPr>
            <p:ph idx="4" type="title"/>
          </p:nvPr>
        </p:nvSpPr>
        <p:spPr>
          <a:xfrm>
            <a:off x="3560688" y="2089250"/>
            <a:ext cx="2022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9" name="Google Shape;209;p28"/>
          <p:cNvSpPr txBox="1"/>
          <p:nvPr>
            <p:ph idx="5" type="title"/>
          </p:nvPr>
        </p:nvSpPr>
        <p:spPr>
          <a:xfrm>
            <a:off x="3560725" y="2834850"/>
            <a:ext cx="1973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0" name="Google Shape;210;p28"/>
          <p:cNvSpPr txBox="1"/>
          <p:nvPr>
            <p:ph idx="6" type="title"/>
          </p:nvPr>
        </p:nvSpPr>
        <p:spPr>
          <a:xfrm>
            <a:off x="6594888" y="2089250"/>
            <a:ext cx="2022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1" name="Google Shape;211;p28"/>
          <p:cNvSpPr txBox="1"/>
          <p:nvPr>
            <p:ph idx="7" type="title"/>
          </p:nvPr>
        </p:nvSpPr>
        <p:spPr>
          <a:xfrm>
            <a:off x="6594918" y="2834850"/>
            <a:ext cx="2022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B 4-Col">
  <p:cSld name="SECTION_HEADER_2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526500" y="20892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4" name="Google Shape;2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29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6" name="Google Shape;216;p29"/>
          <p:cNvSpPr txBox="1"/>
          <p:nvPr>
            <p:ph idx="3" type="title"/>
          </p:nvPr>
        </p:nvSpPr>
        <p:spPr>
          <a:xfrm>
            <a:off x="526523" y="283485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7" name="Google Shape;217;p29"/>
          <p:cNvSpPr txBox="1"/>
          <p:nvPr>
            <p:ph idx="4" type="title"/>
          </p:nvPr>
        </p:nvSpPr>
        <p:spPr>
          <a:xfrm>
            <a:off x="2514600" y="20892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8" name="Google Shape;218;p29"/>
          <p:cNvSpPr txBox="1"/>
          <p:nvPr>
            <p:ph idx="5" type="title"/>
          </p:nvPr>
        </p:nvSpPr>
        <p:spPr>
          <a:xfrm>
            <a:off x="2514623" y="283485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9" name="Google Shape;219;p29"/>
          <p:cNvSpPr txBox="1"/>
          <p:nvPr>
            <p:ph idx="6" type="title"/>
          </p:nvPr>
        </p:nvSpPr>
        <p:spPr>
          <a:xfrm>
            <a:off x="4572000" y="20892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0" name="Google Shape;220;p29"/>
          <p:cNvSpPr txBox="1"/>
          <p:nvPr>
            <p:ph idx="7" type="title"/>
          </p:nvPr>
        </p:nvSpPr>
        <p:spPr>
          <a:xfrm>
            <a:off x="4572023" y="283485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1" name="Google Shape;221;p29"/>
          <p:cNvSpPr txBox="1"/>
          <p:nvPr>
            <p:ph idx="8" type="title"/>
          </p:nvPr>
        </p:nvSpPr>
        <p:spPr>
          <a:xfrm>
            <a:off x="6594750" y="20892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2" name="Google Shape;222;p29"/>
          <p:cNvSpPr txBox="1"/>
          <p:nvPr>
            <p:ph idx="9" type="title"/>
          </p:nvPr>
        </p:nvSpPr>
        <p:spPr>
          <a:xfrm>
            <a:off x="6594773" y="283485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st Horizontal">
  <p:cSld name="SECTION_HEADER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717809" y="2337950"/>
            <a:ext cx="1647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5" name="Google Shape;22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30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7" name="Google Shape;227;p30"/>
          <p:cNvSpPr txBox="1"/>
          <p:nvPr>
            <p:ph idx="3" type="title"/>
          </p:nvPr>
        </p:nvSpPr>
        <p:spPr>
          <a:xfrm>
            <a:off x="816583" y="2889800"/>
            <a:ext cx="1449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 Light"/>
              <a:buNone/>
              <a:defRPr b="0" i="0" sz="10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8" name="Google Shape;228;p30"/>
          <p:cNvSpPr txBox="1"/>
          <p:nvPr>
            <p:ph idx="4" type="title"/>
          </p:nvPr>
        </p:nvSpPr>
        <p:spPr>
          <a:xfrm>
            <a:off x="2747784" y="2337950"/>
            <a:ext cx="1647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9" name="Google Shape;229;p30"/>
          <p:cNvSpPr txBox="1"/>
          <p:nvPr>
            <p:ph idx="5" type="title"/>
          </p:nvPr>
        </p:nvSpPr>
        <p:spPr>
          <a:xfrm>
            <a:off x="2846558" y="2889800"/>
            <a:ext cx="1449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 Light"/>
              <a:buNone/>
              <a:defRPr b="0" i="0" sz="10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0" name="Google Shape;230;p30"/>
          <p:cNvSpPr txBox="1"/>
          <p:nvPr>
            <p:ph idx="6" type="title"/>
          </p:nvPr>
        </p:nvSpPr>
        <p:spPr>
          <a:xfrm>
            <a:off x="4753434" y="2337950"/>
            <a:ext cx="1647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1" name="Google Shape;231;p30"/>
          <p:cNvSpPr txBox="1"/>
          <p:nvPr>
            <p:ph idx="7" type="title"/>
          </p:nvPr>
        </p:nvSpPr>
        <p:spPr>
          <a:xfrm>
            <a:off x="4852208" y="2889800"/>
            <a:ext cx="1449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 Light"/>
              <a:buNone/>
              <a:defRPr b="0" i="0" sz="10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2" name="Google Shape;232;p30"/>
          <p:cNvSpPr txBox="1"/>
          <p:nvPr>
            <p:ph idx="8" type="title"/>
          </p:nvPr>
        </p:nvSpPr>
        <p:spPr>
          <a:xfrm>
            <a:off x="6759084" y="2337950"/>
            <a:ext cx="1647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None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3" name="Google Shape;233;p30"/>
          <p:cNvSpPr txBox="1"/>
          <p:nvPr>
            <p:ph idx="9" type="title"/>
          </p:nvPr>
        </p:nvSpPr>
        <p:spPr>
          <a:xfrm>
            <a:off x="6857858" y="2889800"/>
            <a:ext cx="1449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 Light"/>
              <a:buNone/>
              <a:defRPr b="0" i="0" sz="10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"/>
              <a:buNone/>
              <a:defRPr b="0" i="0" sz="1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 List">
  <p:cSld name="SECTION_HEADER_1_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7" name="Google Shape;237;p31"/>
          <p:cNvSpPr txBox="1"/>
          <p:nvPr>
            <p:ph idx="2" type="title"/>
          </p:nvPr>
        </p:nvSpPr>
        <p:spPr>
          <a:xfrm>
            <a:off x="526500" y="1398513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8" name="Google Shape;238;p31"/>
          <p:cNvSpPr txBox="1"/>
          <p:nvPr>
            <p:ph idx="3" type="title"/>
          </p:nvPr>
        </p:nvSpPr>
        <p:spPr>
          <a:xfrm>
            <a:off x="526550" y="1750844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39" name="Google Shape;239;p31"/>
          <p:cNvSpPr txBox="1"/>
          <p:nvPr>
            <p:ph idx="4" type="title"/>
          </p:nvPr>
        </p:nvSpPr>
        <p:spPr>
          <a:xfrm>
            <a:off x="526500" y="235367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0" name="Google Shape;240;p31"/>
          <p:cNvSpPr txBox="1"/>
          <p:nvPr>
            <p:ph idx="5" type="title"/>
          </p:nvPr>
        </p:nvSpPr>
        <p:spPr>
          <a:xfrm>
            <a:off x="526550" y="270600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1" name="Google Shape;241;p31"/>
          <p:cNvSpPr txBox="1"/>
          <p:nvPr>
            <p:ph idx="6" type="title"/>
          </p:nvPr>
        </p:nvSpPr>
        <p:spPr>
          <a:xfrm>
            <a:off x="526500" y="330882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2" name="Google Shape;242;p31"/>
          <p:cNvSpPr txBox="1"/>
          <p:nvPr>
            <p:ph idx="7" type="title"/>
          </p:nvPr>
        </p:nvSpPr>
        <p:spPr>
          <a:xfrm>
            <a:off x="526550" y="366115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3" name="Google Shape;243;p31"/>
          <p:cNvSpPr txBox="1"/>
          <p:nvPr>
            <p:ph idx="8" type="title"/>
          </p:nvPr>
        </p:nvSpPr>
        <p:spPr>
          <a:xfrm>
            <a:off x="4572000" y="1398513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4" name="Google Shape;244;p31"/>
          <p:cNvSpPr txBox="1"/>
          <p:nvPr>
            <p:ph idx="9" type="title"/>
          </p:nvPr>
        </p:nvSpPr>
        <p:spPr>
          <a:xfrm>
            <a:off x="4572050" y="1750844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5" name="Google Shape;245;p31"/>
          <p:cNvSpPr txBox="1"/>
          <p:nvPr>
            <p:ph idx="13" type="title"/>
          </p:nvPr>
        </p:nvSpPr>
        <p:spPr>
          <a:xfrm>
            <a:off x="4572000" y="235367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6" name="Google Shape;246;p31"/>
          <p:cNvSpPr txBox="1"/>
          <p:nvPr>
            <p:ph idx="14" type="title"/>
          </p:nvPr>
        </p:nvSpPr>
        <p:spPr>
          <a:xfrm>
            <a:off x="4572050" y="270600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7" name="Google Shape;247;p31"/>
          <p:cNvSpPr txBox="1"/>
          <p:nvPr>
            <p:ph idx="15" type="title"/>
          </p:nvPr>
        </p:nvSpPr>
        <p:spPr>
          <a:xfrm>
            <a:off x="4572000" y="330882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8" name="Google Shape;248;p31"/>
          <p:cNvSpPr txBox="1"/>
          <p:nvPr>
            <p:ph idx="16" type="title"/>
          </p:nvPr>
        </p:nvSpPr>
        <p:spPr>
          <a:xfrm>
            <a:off x="4572050" y="3661157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Display A">
  <p:cSld name="SECTION_HEADER_1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 rotWithShape="1">
          <a:blip r:embed="rId2">
            <a:alphaModFix/>
          </a:blip>
          <a:srcRect b="0" l="0" r="18679" t="0"/>
          <a:stretch/>
        </p:blipFill>
        <p:spPr>
          <a:xfrm>
            <a:off x="159300" y="1595284"/>
            <a:ext cx="8984700" cy="264866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3" name="Google Shape;253;p32"/>
          <p:cNvSpPr txBox="1"/>
          <p:nvPr>
            <p:ph idx="2" type="title"/>
          </p:nvPr>
        </p:nvSpPr>
        <p:spPr>
          <a:xfrm>
            <a:off x="4572000" y="2167225"/>
            <a:ext cx="2966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4" name="Google Shape;254;p32"/>
          <p:cNvSpPr txBox="1"/>
          <p:nvPr>
            <p:ph idx="3" type="title"/>
          </p:nvPr>
        </p:nvSpPr>
        <p:spPr>
          <a:xfrm>
            <a:off x="4572044" y="2519550"/>
            <a:ext cx="2966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5" name="Google Shape;255;p32"/>
          <p:cNvSpPr/>
          <p:nvPr/>
        </p:nvSpPr>
        <p:spPr>
          <a:xfrm>
            <a:off x="1190425" y="1704075"/>
            <a:ext cx="3011100" cy="162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1599450" y="2405100"/>
            <a:ext cx="22107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SCREENSHOT HERE</a:t>
            </a:r>
            <a:endParaRPr b="0" i="0" sz="1100" u="none" cap="none" strike="noStrike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7" name="Google Shape;17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Display B">
  <p:cSld name="SECTION_HEADER_1_1_2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106197"/>
            <a:ext cx="8617500" cy="289398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4456" y="4507275"/>
            <a:ext cx="1255088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62" name="Google Shape;262;p33"/>
          <p:cNvSpPr txBox="1"/>
          <p:nvPr>
            <p:ph idx="2" type="title"/>
          </p:nvPr>
        </p:nvSpPr>
        <p:spPr>
          <a:xfrm>
            <a:off x="526500" y="2596563"/>
            <a:ext cx="2966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63" name="Google Shape;263;p33"/>
          <p:cNvSpPr txBox="1"/>
          <p:nvPr>
            <p:ph idx="3" type="title"/>
          </p:nvPr>
        </p:nvSpPr>
        <p:spPr>
          <a:xfrm>
            <a:off x="526544" y="2948888"/>
            <a:ext cx="2966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64" name="Google Shape;264;p33"/>
          <p:cNvSpPr/>
          <p:nvPr/>
        </p:nvSpPr>
        <p:spPr>
          <a:xfrm>
            <a:off x="4572000" y="2184775"/>
            <a:ext cx="3824400" cy="2060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5091479" y="3075103"/>
            <a:ext cx="2808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SCREENSHOT HERE</a:t>
            </a:r>
            <a:endParaRPr b="0" i="0" sz="1100" u="none" cap="none" strike="noStrike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umbers Highlight 1">
  <p:cSld name="SECTION_HEADER_1_1_1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Basic A">
  <p:cSld name="SECTION_HEADER_1_1_1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5"/>
          <p:cNvSpPr txBox="1"/>
          <p:nvPr>
            <p:ph type="title"/>
          </p:nvPr>
        </p:nvSpPr>
        <p:spPr>
          <a:xfrm>
            <a:off x="2746300" y="1654275"/>
            <a:ext cx="3651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72" name="Google Shape;272;p35"/>
          <p:cNvSpPr txBox="1"/>
          <p:nvPr>
            <p:ph idx="2" type="title"/>
          </p:nvPr>
        </p:nvSpPr>
        <p:spPr>
          <a:xfrm>
            <a:off x="2887200" y="2737825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Basic B">
  <p:cSld name="SECTION_HEADER_1_1_1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36"/>
          <p:cNvSpPr txBox="1"/>
          <p:nvPr>
            <p:ph type="title"/>
          </p:nvPr>
        </p:nvSpPr>
        <p:spPr>
          <a:xfrm>
            <a:off x="526500" y="2285400"/>
            <a:ext cx="809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76" name="Google Shape;276;p36"/>
          <p:cNvSpPr txBox="1"/>
          <p:nvPr>
            <p:ph idx="1" type="subTitle"/>
          </p:nvPr>
        </p:nvSpPr>
        <p:spPr>
          <a:xfrm>
            <a:off x="3322625" y="3956200"/>
            <a:ext cx="2498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losing">
  <p:cSld name="SECTION_HEADER_1_1_1_1_1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37"/>
          <p:cNvSpPr txBox="1"/>
          <p:nvPr>
            <p:ph type="title"/>
          </p:nvPr>
        </p:nvSpPr>
        <p:spPr>
          <a:xfrm>
            <a:off x="526500" y="2285400"/>
            <a:ext cx="809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80" name="Google Shape;280;p37"/>
          <p:cNvSpPr txBox="1"/>
          <p:nvPr>
            <p:ph idx="1" type="subTitle"/>
          </p:nvPr>
        </p:nvSpPr>
        <p:spPr>
          <a:xfrm>
            <a:off x="3322625" y="4019250"/>
            <a:ext cx="24987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281" name="Google Shape;28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5525" y="365300"/>
            <a:ext cx="1652952" cy="6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7"/>
          <p:cNvSpPr txBox="1"/>
          <p:nvPr>
            <p:ph idx="2" type="subTitle"/>
          </p:nvPr>
        </p:nvSpPr>
        <p:spPr>
          <a:xfrm>
            <a:off x="3322625" y="4322725"/>
            <a:ext cx="24987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 Light"/>
              <a:buNone/>
              <a:defRPr b="0" i="0" sz="28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1" name="Google Shape;291;p39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Google Shape;292;p3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3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3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7" name="Google Shape;297;p4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4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4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3" name="Google Shape;303;p41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4" name="Google Shape;304;p4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Google Shape;305;p4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4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9" name="Google Shape;309;p42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p42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Google Shape;311;p4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4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4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6" name="Google Shape;316;p43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7" name="Google Shape;317;p43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Google Shape;318;p43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43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4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4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4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Basic B">
  <p:cSld name="SECTION_HEADER_1_1_1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526500" y="2456850"/>
            <a:ext cx="809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400"/>
              <a:buFont typeface="Source Sans Pro"/>
              <a:buNone/>
              <a:defRPr b="1" i="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subTitle"/>
          </p:nvPr>
        </p:nvSpPr>
        <p:spPr>
          <a:xfrm>
            <a:off x="2784725" y="2956575"/>
            <a:ext cx="3574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1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 Light"/>
              <a:buNone/>
              <a:defRPr b="0" i="0" sz="14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E5E5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5" name="Google Shape;325;p4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4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4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4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4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4" name="Google Shape;334;p46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46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4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4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4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1" name="Google Shape;341;p47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47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4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4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4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8" name="Google Shape;348;p48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4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4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4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9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4" name="Google Shape;354;p49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4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4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4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ntent Block">
  <p:cSld name="SECTION_HEADER_1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b="1" i="0" sz="2600" u="none" cap="none" strike="noStrike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0" name="Google Shape;360;p50"/>
          <p:cNvSpPr txBox="1"/>
          <p:nvPr>
            <p:ph idx="2" type="title"/>
          </p:nvPr>
        </p:nvSpPr>
        <p:spPr>
          <a:xfrm>
            <a:off x="2549225" y="2735619"/>
            <a:ext cx="40455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800"/>
              <a:buFont typeface="Source Sans Pro"/>
              <a:buNone/>
              <a:defRPr b="1" i="0" sz="18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1" name="Google Shape;361;p50"/>
          <p:cNvSpPr txBox="1"/>
          <p:nvPr>
            <p:ph idx="3" type="title"/>
          </p:nvPr>
        </p:nvSpPr>
        <p:spPr>
          <a:xfrm>
            <a:off x="2549275" y="3143775"/>
            <a:ext cx="40455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A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2887150" y="148272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6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3" type="title"/>
          </p:nvPr>
        </p:nvSpPr>
        <p:spPr>
          <a:xfrm>
            <a:off x="2887200" y="1987450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Display A">
  <p:cSld name="SECTION_HEADER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2" type="title"/>
          </p:nvPr>
        </p:nvSpPr>
        <p:spPr>
          <a:xfrm>
            <a:off x="4572000" y="2573975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8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idx="3" type="title"/>
          </p:nvPr>
        </p:nvSpPr>
        <p:spPr>
          <a:xfrm>
            <a:off x="4572000" y="2167225"/>
            <a:ext cx="2966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00" y="1595350"/>
            <a:ext cx="11048981" cy="26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/>
          <p:nvPr/>
        </p:nvSpPr>
        <p:spPr>
          <a:xfrm>
            <a:off x="1190425" y="1704075"/>
            <a:ext cx="3011100" cy="1622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 txBox="1"/>
          <p:nvPr/>
        </p:nvSpPr>
        <p:spPr>
          <a:xfrm>
            <a:off x="1599450" y="2405100"/>
            <a:ext cx="22107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SCREENSHOT HERE</a:t>
            </a:r>
            <a:endParaRPr b="0" i="0" sz="1100" u="none" cap="none" strike="noStrike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indent="-2857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 Content Blocks">
  <p:cSld name="SECTION_HEADER_2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526500" y="24321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2" type="title"/>
          </p:nvPr>
        </p:nvSpPr>
        <p:spPr>
          <a:xfrm>
            <a:off x="526523" y="338730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3" type="title"/>
          </p:nvPr>
        </p:nvSpPr>
        <p:spPr>
          <a:xfrm>
            <a:off x="2514600" y="24321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4" type="title"/>
          </p:nvPr>
        </p:nvSpPr>
        <p:spPr>
          <a:xfrm>
            <a:off x="2514623" y="338730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5" type="title"/>
          </p:nvPr>
        </p:nvSpPr>
        <p:spPr>
          <a:xfrm>
            <a:off x="4572000" y="24321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6" type="title"/>
          </p:nvPr>
        </p:nvSpPr>
        <p:spPr>
          <a:xfrm>
            <a:off x="4572023" y="338730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7" type="title"/>
          </p:nvPr>
        </p:nvSpPr>
        <p:spPr>
          <a:xfrm>
            <a:off x="6594750" y="2432150"/>
            <a:ext cx="1868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8" type="title"/>
          </p:nvPr>
        </p:nvSpPr>
        <p:spPr>
          <a:xfrm>
            <a:off x="6594773" y="3387300"/>
            <a:ext cx="1836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9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b="1" i="0" sz="2600" u="none" cap="none" strike="noStrike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A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type="title"/>
          </p:nvPr>
        </p:nvSpPr>
        <p:spPr>
          <a:xfrm>
            <a:off x="2887150" y="1482725"/>
            <a:ext cx="33696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idx="2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idx="3" type="title"/>
          </p:nvPr>
        </p:nvSpPr>
        <p:spPr>
          <a:xfrm>
            <a:off x="2887200" y="1987450"/>
            <a:ext cx="3369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4463" y="4510774"/>
            <a:ext cx="1255076" cy="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7F7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92C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Char char="●"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Char char="○"/>
              <a:defRPr b="1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92C"/>
              </a:buClr>
              <a:buSzPts val="1100"/>
              <a:buFont typeface="Source Sans Pro"/>
              <a:buChar char="●"/>
              <a:defRPr b="0" i="0" sz="11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92C"/>
              </a:buClr>
              <a:buSzPts val="1000"/>
              <a:buFont typeface="Source Sans Pro Light"/>
              <a:buChar char="○"/>
              <a:defRPr b="0" i="0" sz="1000" u="none" cap="none" strike="noStrike">
                <a:solidFill>
                  <a:srgbClr val="2629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47678"/>
              </a:buClr>
              <a:buSzPts val="900"/>
              <a:buFont typeface="Source Sans Pro"/>
              <a:buChar char="■"/>
              <a:defRPr b="0" i="0" sz="900" u="none" cap="none" strike="noStrike">
                <a:solidFill>
                  <a:srgbClr val="7476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Char char="●"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92C"/>
              </a:buClr>
              <a:buSzPts val="1200"/>
              <a:buFont typeface="Source Sans Pro"/>
              <a:buChar char="○"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6292C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32">
          <p15:clr>
            <a:srgbClr val="F06B4A"/>
          </p15:clr>
        </p15:guide>
        <p15:guide id="2" pos="5428">
          <p15:clr>
            <a:srgbClr val="F06B4A"/>
          </p15:clr>
        </p15:guide>
        <p15:guide id="3" orient="horz" pos="360">
          <p15:clr>
            <a:srgbClr val="F06B4A"/>
          </p15:clr>
        </p15:guide>
        <p15:guide id="4" orient="horz" pos="2952">
          <p15:clr>
            <a:srgbClr val="F06B4A"/>
          </p15:clr>
        </p15:guide>
        <p15:guide id="5" pos="1584">
          <p15:clr>
            <a:srgbClr val="F06B4A"/>
          </p15:clr>
        </p15:guide>
        <p15:guide id="6" pos="2880">
          <p15:clr>
            <a:srgbClr val="F06B4A"/>
          </p15:clr>
        </p15:guide>
        <p15:guide id="7" pos="4154">
          <p15:clr>
            <a:srgbClr val="F06B4A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26292C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  <a:defRPr b="1" i="0" sz="28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1600"/>
              <a:buFont typeface="Source Sans Pro"/>
              <a:buChar char="●"/>
              <a:defRPr b="1" i="0" sz="1600" u="none" cap="none" strike="noStrike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Char char="○"/>
              <a:defRPr b="1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7F7F7"/>
              </a:buClr>
              <a:buSzPts val="1100"/>
              <a:buFont typeface="Source Sans Pro"/>
              <a:buChar char="●"/>
              <a:defRPr b="0" i="0" sz="11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7F7F7"/>
              </a:buClr>
              <a:buSzPts val="1000"/>
              <a:buFont typeface="Source Sans Pro Light"/>
              <a:buChar char="○"/>
              <a:defRPr b="0" i="0" sz="1000" u="none" cap="none" strike="noStrike">
                <a:solidFill>
                  <a:srgbClr val="F7F7F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5E5E5"/>
              </a:buClr>
              <a:buSzPts val="900"/>
              <a:buFont typeface="Source Sans Pro"/>
              <a:buChar char="■"/>
              <a:defRPr b="0" i="0" sz="900" u="none" cap="none" strike="noStrike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Char char="●"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Char char="○"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7F7F7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rgbClr val="F7F7F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32">
          <p15:clr>
            <a:srgbClr val="F06B4A"/>
          </p15:clr>
        </p15:guide>
        <p15:guide id="2" pos="5428">
          <p15:clr>
            <a:srgbClr val="F06B4A"/>
          </p15:clr>
        </p15:guide>
        <p15:guide id="3" orient="horz" pos="360">
          <p15:clr>
            <a:srgbClr val="F06B4A"/>
          </p15:clr>
        </p15:guide>
        <p15:guide id="4" orient="horz" pos="2952">
          <p15:clr>
            <a:srgbClr val="F06B4A"/>
          </p15:clr>
        </p15:guide>
        <p15:guide id="5" pos="1584">
          <p15:clr>
            <a:srgbClr val="F06B4A"/>
          </p15:clr>
        </p15:guide>
        <p15:guide id="6" pos="4154">
          <p15:clr>
            <a:srgbClr val="F06B4A"/>
          </p15:clr>
        </p15:guide>
        <p15:guide id="7" pos="2880">
          <p15:clr>
            <a:srgbClr val="F06B4A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5" name="Google Shape;285;p3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3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3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gif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525" y="365300"/>
            <a:ext cx="1652952" cy="6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1"/>
          <p:cNvSpPr txBox="1"/>
          <p:nvPr/>
        </p:nvSpPr>
        <p:spPr>
          <a:xfrm>
            <a:off x="1865975" y="1234813"/>
            <a:ext cx="51237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6292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Multilingualism in an international company </a:t>
            </a:r>
            <a:endParaRPr sz="3000">
              <a:solidFill>
                <a:srgbClr val="26292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368" name="Google Shape;368;p51"/>
          <p:cNvSpPr txBox="1"/>
          <p:nvPr/>
        </p:nvSpPr>
        <p:spPr>
          <a:xfrm>
            <a:off x="1390175" y="2537775"/>
            <a:ext cx="64434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Case of Pipedrive</a:t>
            </a:r>
            <a:endParaRPr sz="1600">
              <a:solidFill>
                <a:srgbClr val="2629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9" name="Google Shape;369;p51"/>
          <p:cNvSpPr txBox="1"/>
          <p:nvPr/>
        </p:nvSpPr>
        <p:spPr>
          <a:xfrm>
            <a:off x="1310475" y="3840575"/>
            <a:ext cx="65232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MIRJAM LAURISAAR</a:t>
            </a:r>
            <a:r>
              <a:rPr lang="en" sz="1350">
                <a:solidFill>
                  <a:srgbClr val="26292C"/>
                </a:solidFill>
              </a:rPr>
              <a:t>・</a:t>
            </a:r>
            <a:r>
              <a:rPr lang="en" sz="1200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TALENT ACQUISITION TEAM LEAD</a:t>
            </a:r>
            <a:endParaRPr sz="1350">
              <a:solidFill>
                <a:srgbClr val="2629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629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0" name="Google Shape;37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13559"/>
            <a:ext cx="9143999" cy="1729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/>
          <p:nvPr/>
        </p:nvSpPr>
        <p:spPr>
          <a:xfrm>
            <a:off x="702850" y="240325"/>
            <a:ext cx="76035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about Estonian language? </a:t>
            </a:r>
            <a:endParaRPr b="1" sz="28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8" name="Google Shape;478;p60"/>
          <p:cNvSpPr txBox="1"/>
          <p:nvPr/>
        </p:nvSpPr>
        <p:spPr>
          <a:xfrm>
            <a:off x="1324200" y="164077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65% of employees are Estonian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9" name="Google Shape;47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1640775"/>
            <a:ext cx="396900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22734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0"/>
          <p:cNvSpPr txBox="1"/>
          <p:nvPr/>
        </p:nvSpPr>
        <p:spPr>
          <a:xfrm>
            <a:off x="1324200" y="225540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Estonian language classes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2" name="Google Shape;48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29061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0"/>
          <p:cNvSpPr txBox="1"/>
          <p:nvPr/>
        </p:nvSpPr>
        <p:spPr>
          <a:xfrm>
            <a:off x="1324200" y="288810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Estonian culture sessions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4" name="Google Shape;48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35388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0"/>
          <p:cNvSpPr txBox="1"/>
          <p:nvPr/>
        </p:nvSpPr>
        <p:spPr>
          <a:xfrm>
            <a:off x="1324200" y="353887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Language of the ‘Coffee Corner”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6" name="Google Shape;4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41715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0"/>
          <p:cNvSpPr txBox="1"/>
          <p:nvPr/>
        </p:nvSpPr>
        <p:spPr>
          <a:xfrm>
            <a:off x="1324200" y="413542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Supports integration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1"/>
          <p:cNvSpPr txBox="1"/>
          <p:nvPr/>
        </p:nvSpPr>
        <p:spPr>
          <a:xfrm>
            <a:off x="956600" y="1624588"/>
            <a:ext cx="59286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preferred and encouraged. 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“The professional language”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Making our day to day communication a lot simpler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Creates a unified culture  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3" name="Google Shape;493;p61"/>
          <p:cNvSpPr txBox="1"/>
          <p:nvPr/>
        </p:nvSpPr>
        <p:spPr>
          <a:xfrm>
            <a:off x="1000700" y="1296325"/>
            <a:ext cx="38157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English </a:t>
            </a:r>
            <a:endParaRPr b="1" sz="1100">
              <a:solidFill>
                <a:srgbClr val="2629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4" name="Google Shape;494;p61"/>
          <p:cNvSpPr txBox="1"/>
          <p:nvPr/>
        </p:nvSpPr>
        <p:spPr>
          <a:xfrm>
            <a:off x="1000700" y="3150350"/>
            <a:ext cx="58404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Spoken widely, but mostly among Estonians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Influence of English visible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Threat of becoming the language of the ‘non-work talk”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Estonian language and culture classes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Supports integration  </a:t>
            </a:r>
            <a:endParaRPr sz="1200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5" name="Google Shape;495;p61"/>
          <p:cNvSpPr txBox="1"/>
          <p:nvPr/>
        </p:nvSpPr>
        <p:spPr>
          <a:xfrm>
            <a:off x="1000700" y="2775488"/>
            <a:ext cx="1593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9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Estonian </a:t>
            </a:r>
            <a:endParaRPr b="1" sz="1100">
              <a:solidFill>
                <a:srgbClr val="2629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6" name="Google Shape;49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450" y="4536050"/>
            <a:ext cx="1255088" cy="4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1"/>
          <p:cNvSpPr txBox="1"/>
          <p:nvPr/>
        </p:nvSpPr>
        <p:spPr>
          <a:xfrm>
            <a:off x="2050075" y="392600"/>
            <a:ext cx="5123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2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Summary </a:t>
            </a:r>
            <a:endParaRPr b="1" sz="2200">
              <a:solidFill>
                <a:srgbClr val="02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 txBox="1"/>
          <p:nvPr>
            <p:ph type="title"/>
          </p:nvPr>
        </p:nvSpPr>
        <p:spPr>
          <a:xfrm>
            <a:off x="341000" y="2277075"/>
            <a:ext cx="3651300" cy="10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3" name="Google Shape;503;p62"/>
          <p:cNvSpPr txBox="1"/>
          <p:nvPr>
            <p:ph idx="4294967295" type="subTitle"/>
          </p:nvPr>
        </p:nvSpPr>
        <p:spPr>
          <a:xfrm>
            <a:off x="0" y="4632200"/>
            <a:ext cx="9144000" cy="29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2100" lvl="0" marL="457200" marR="203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000"/>
              <a:buFont typeface="Source Sans Pro"/>
              <a:buChar char=""/>
            </a:pPr>
            <a:r>
              <a:rPr lang="en" sz="1000">
                <a:solidFill>
                  <a:srgbClr val="9E9E9E"/>
                </a:solidFill>
              </a:rPr>
              <a:t>© 2019 Pipedrive. All rights reserved.</a:t>
            </a:r>
            <a:endParaRPr sz="1000">
              <a:solidFill>
                <a:srgbClr val="9E9E9E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E9E9E"/>
              </a:solidFill>
            </a:endParaRPr>
          </a:p>
        </p:txBody>
      </p:sp>
      <p:pic>
        <p:nvPicPr>
          <p:cNvPr id="504" name="Google Shape;50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075" y="1524575"/>
            <a:ext cx="5397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2"/>
          <p:cNvPicPr preferRelativeResize="0"/>
          <p:nvPr/>
        </p:nvPicPr>
        <p:blipFill rotWithShape="1">
          <a:blip r:embed="rId4">
            <a:alphaModFix/>
          </a:blip>
          <a:srcRect b="5357" l="0" r="0" t="5357"/>
          <a:stretch/>
        </p:blipFill>
        <p:spPr>
          <a:xfrm>
            <a:off x="4151125" y="0"/>
            <a:ext cx="4992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52"/>
          <p:cNvPicPr preferRelativeResize="0"/>
          <p:nvPr/>
        </p:nvPicPr>
        <p:blipFill rotWithShape="1">
          <a:blip r:embed="rId3">
            <a:alphaModFix/>
          </a:blip>
          <a:srcRect b="7526" l="7704" r="1004" t="21802"/>
          <a:stretch/>
        </p:blipFill>
        <p:spPr>
          <a:xfrm>
            <a:off x="3200400" y="0"/>
            <a:ext cx="9144000" cy="53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2"/>
          <p:cNvSpPr txBox="1"/>
          <p:nvPr/>
        </p:nvSpPr>
        <p:spPr>
          <a:xfrm>
            <a:off x="3899425" y="2013175"/>
            <a:ext cx="8916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8" name="Google Shape;37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271082" cy="530897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2"/>
          <p:cNvSpPr txBox="1"/>
          <p:nvPr/>
        </p:nvSpPr>
        <p:spPr>
          <a:xfrm>
            <a:off x="5696100" y="2013175"/>
            <a:ext cx="12795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0" name="Google Shape;380;p52"/>
          <p:cNvSpPr txBox="1"/>
          <p:nvPr/>
        </p:nvSpPr>
        <p:spPr>
          <a:xfrm>
            <a:off x="3623275" y="541400"/>
            <a:ext cx="23946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Sales CRM tool </a:t>
            </a:r>
            <a:endParaRPr b="1" sz="24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1" name="Google Shape;381;p52"/>
          <p:cNvSpPr txBox="1"/>
          <p:nvPr/>
        </p:nvSpPr>
        <p:spPr>
          <a:xfrm>
            <a:off x="3623275" y="1430600"/>
            <a:ext cx="23946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Founded in 2010 </a:t>
            </a:r>
            <a:endParaRPr b="1" sz="24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2" name="Google Shape;382;p52"/>
          <p:cNvSpPr txBox="1"/>
          <p:nvPr/>
        </p:nvSpPr>
        <p:spPr>
          <a:xfrm>
            <a:off x="3672075" y="2854275"/>
            <a:ext cx="23946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Best employer in Estonia </a:t>
            </a:r>
            <a:endParaRPr b="1" sz="24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3"/>
          <p:cNvPicPr preferRelativeResize="0"/>
          <p:nvPr/>
        </p:nvPicPr>
        <p:blipFill rotWithShape="1">
          <a:blip r:embed="rId3">
            <a:alphaModFix/>
          </a:blip>
          <a:srcRect b="0" l="0" r="5490" t="0"/>
          <a:stretch/>
        </p:blipFill>
        <p:spPr>
          <a:xfrm>
            <a:off x="2129025" y="917550"/>
            <a:ext cx="7014976" cy="40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3"/>
          <p:cNvSpPr txBox="1"/>
          <p:nvPr>
            <p:ph idx="3" type="title"/>
          </p:nvPr>
        </p:nvSpPr>
        <p:spPr>
          <a:xfrm>
            <a:off x="311750" y="1303275"/>
            <a:ext cx="3369600" cy="25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26292C"/>
                </a:solidFill>
              </a:rPr>
              <a:t>16 languages, multiple currencies</a:t>
            </a:r>
            <a:endParaRPr sz="1200">
              <a:solidFill>
                <a:srgbClr val="26292C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26292C"/>
                </a:solidFill>
              </a:rPr>
              <a:t>Over 170 countries covered</a:t>
            </a:r>
            <a:endParaRPr sz="1200">
              <a:solidFill>
                <a:srgbClr val="26292C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26292C"/>
                </a:solidFill>
              </a:rPr>
              <a:t>Over </a:t>
            </a:r>
            <a:r>
              <a:rPr lang="en" sz="1200"/>
              <a:t>90</a:t>
            </a:r>
            <a:r>
              <a:rPr lang="en" sz="1200">
                <a:solidFill>
                  <a:srgbClr val="26292C"/>
                </a:solidFill>
              </a:rPr>
              <a:t>,000 customers</a:t>
            </a:r>
            <a:endParaRPr sz="1200">
              <a:solidFill>
                <a:srgbClr val="26292C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60</a:t>
            </a:r>
            <a:r>
              <a:rPr lang="en" sz="1200">
                <a:solidFill>
                  <a:srgbClr val="26292C"/>
                </a:solidFill>
              </a:rPr>
              <a:t>0+ employees</a:t>
            </a:r>
            <a:endParaRPr sz="1200">
              <a:solidFill>
                <a:srgbClr val="26292C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8</a:t>
            </a:r>
            <a:r>
              <a:rPr lang="en" sz="1200">
                <a:solidFill>
                  <a:srgbClr val="26292C"/>
                </a:solidFill>
              </a:rPr>
              <a:t> offices in </a:t>
            </a:r>
            <a:r>
              <a:rPr lang="en" sz="1200"/>
              <a:t>6</a:t>
            </a:r>
            <a:r>
              <a:rPr lang="en" sz="1200">
                <a:solidFill>
                  <a:srgbClr val="26292C"/>
                </a:solidFill>
              </a:rPr>
              <a:t> countries</a:t>
            </a:r>
            <a:endParaRPr sz="1200"/>
          </a:p>
        </p:txBody>
      </p:sp>
      <p:sp>
        <p:nvSpPr>
          <p:cNvPr id="389" name="Google Shape;389;p53"/>
          <p:cNvSpPr/>
          <p:nvPr/>
        </p:nvSpPr>
        <p:spPr>
          <a:xfrm>
            <a:off x="527050" y="1979425"/>
            <a:ext cx="103500" cy="109800"/>
          </a:xfrm>
          <a:prstGeom prst="ellipse">
            <a:avLst/>
          </a:prstGeom>
          <a:solidFill>
            <a:srgbClr val="08A7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3"/>
          <p:cNvSpPr/>
          <p:nvPr/>
        </p:nvSpPr>
        <p:spPr>
          <a:xfrm>
            <a:off x="527050" y="2261150"/>
            <a:ext cx="103500" cy="109800"/>
          </a:xfrm>
          <a:prstGeom prst="ellipse">
            <a:avLst/>
          </a:prstGeom>
          <a:solidFill>
            <a:srgbClr val="08A7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3"/>
          <p:cNvSpPr/>
          <p:nvPr/>
        </p:nvSpPr>
        <p:spPr>
          <a:xfrm>
            <a:off x="527050" y="3086050"/>
            <a:ext cx="103500" cy="109800"/>
          </a:xfrm>
          <a:prstGeom prst="ellipse">
            <a:avLst/>
          </a:prstGeom>
          <a:solidFill>
            <a:srgbClr val="08A7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3"/>
          <p:cNvSpPr/>
          <p:nvPr/>
        </p:nvSpPr>
        <p:spPr>
          <a:xfrm>
            <a:off x="527050" y="2806312"/>
            <a:ext cx="103500" cy="109800"/>
          </a:xfrm>
          <a:prstGeom prst="ellipse">
            <a:avLst/>
          </a:prstGeom>
          <a:solidFill>
            <a:srgbClr val="08A7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3"/>
          <p:cNvSpPr/>
          <p:nvPr/>
        </p:nvSpPr>
        <p:spPr>
          <a:xfrm>
            <a:off x="527050" y="2516850"/>
            <a:ext cx="103500" cy="109800"/>
          </a:xfrm>
          <a:prstGeom prst="ellipse">
            <a:avLst/>
          </a:prstGeom>
          <a:solidFill>
            <a:srgbClr val="08A7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</a:pPr>
            <a:r>
              <a:rPr lang="en" sz="2400"/>
              <a:t>Exactly how global are we as a company? </a:t>
            </a:r>
            <a:endParaRPr b="1" i="0" sz="24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4"/>
          <p:cNvSpPr txBox="1"/>
          <p:nvPr>
            <p:ph type="title"/>
          </p:nvPr>
        </p:nvSpPr>
        <p:spPr>
          <a:xfrm>
            <a:off x="768097" y="438912"/>
            <a:ext cx="77472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  <p:pic>
        <p:nvPicPr>
          <p:cNvPr id="401" name="Google Shape;401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862" y="192061"/>
            <a:ext cx="8391000" cy="47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800"/>
              <a:buFont typeface="Source Sans Pro"/>
              <a:buNone/>
            </a:pPr>
            <a:r>
              <a:rPr lang="en"/>
              <a:t>Diversity in Pipedrive</a:t>
            </a:r>
            <a:endParaRPr b="1" i="0" sz="28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7" name="Google Shape;407;p55"/>
          <p:cNvSpPr txBox="1"/>
          <p:nvPr>
            <p:ph idx="2" type="title"/>
          </p:nvPr>
        </p:nvSpPr>
        <p:spPr>
          <a:xfrm>
            <a:off x="399993" y="3651900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</a:pPr>
            <a:r>
              <a:rPr lang="en"/>
              <a:t>Pipedrivers in Estonia</a:t>
            </a:r>
            <a:endParaRPr b="0" i="0" sz="12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8" name="Google Shape;408;p55"/>
          <p:cNvSpPr txBox="1"/>
          <p:nvPr>
            <p:ph idx="3" type="title"/>
          </p:nvPr>
        </p:nvSpPr>
        <p:spPr>
          <a:xfrm>
            <a:off x="87160" y="3084838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</a:pPr>
            <a:r>
              <a:rPr lang="en" sz="3500"/>
              <a:t>360</a:t>
            </a:r>
            <a:endParaRPr b="1" i="0" sz="3500" u="none" cap="none" strike="noStrike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9" name="Google Shape;409;p55"/>
          <p:cNvSpPr txBox="1"/>
          <p:nvPr>
            <p:ph idx="4" type="title"/>
          </p:nvPr>
        </p:nvSpPr>
        <p:spPr>
          <a:xfrm>
            <a:off x="1952200" y="3886925"/>
            <a:ext cx="17301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</a:pPr>
            <a:r>
              <a:rPr b="1" lang="en"/>
              <a:t>different nationalities</a:t>
            </a:r>
            <a:r>
              <a:rPr lang="en"/>
              <a:t> amongst Pipedrive Estonia employees</a:t>
            </a:r>
            <a:endParaRPr b="0" i="0" sz="12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0" name="Google Shape;410;p55"/>
          <p:cNvSpPr txBox="1"/>
          <p:nvPr>
            <p:ph idx="5" type="title"/>
          </p:nvPr>
        </p:nvSpPr>
        <p:spPr>
          <a:xfrm>
            <a:off x="1857110" y="3084850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</a:pPr>
            <a:r>
              <a:rPr lang="en" sz="3500"/>
              <a:t>45</a:t>
            </a:r>
            <a:endParaRPr b="1" i="0" sz="3500" u="none" cap="none" strike="noStrike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1" name="Google Shape;411;p55"/>
          <p:cNvSpPr txBox="1"/>
          <p:nvPr>
            <p:ph idx="6" type="title"/>
          </p:nvPr>
        </p:nvSpPr>
        <p:spPr>
          <a:xfrm>
            <a:off x="3784900" y="3886925"/>
            <a:ext cx="17985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</a:pPr>
            <a:r>
              <a:rPr lang="en"/>
              <a:t>of employees </a:t>
            </a:r>
            <a:r>
              <a:rPr b="1" lang="en"/>
              <a:t>are not Estonians</a:t>
            </a:r>
            <a:r>
              <a:rPr lang="en"/>
              <a:t> by nationality</a:t>
            </a:r>
            <a:endParaRPr b="0" i="0" sz="12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2" name="Google Shape;412;p55"/>
          <p:cNvSpPr txBox="1"/>
          <p:nvPr>
            <p:ph idx="7" type="title"/>
          </p:nvPr>
        </p:nvSpPr>
        <p:spPr>
          <a:xfrm>
            <a:off x="3672710" y="3122825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</a:pPr>
            <a:r>
              <a:rPr lang="en" sz="3500"/>
              <a:t>34%</a:t>
            </a:r>
            <a:endParaRPr b="1" i="0" sz="3500" u="none" cap="none" strike="noStrike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3" name="Google Shape;413;p55"/>
          <p:cNvSpPr txBox="1"/>
          <p:nvPr>
            <p:ph idx="8" type="title"/>
          </p:nvPr>
        </p:nvSpPr>
        <p:spPr>
          <a:xfrm>
            <a:off x="5815218" y="3886925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</a:pPr>
            <a:r>
              <a:rPr lang="en"/>
              <a:t>Pipedrivers  </a:t>
            </a:r>
            <a:r>
              <a:rPr b="1" lang="en"/>
              <a:t>relocated to Estonia</a:t>
            </a:r>
            <a:r>
              <a:rPr lang="en"/>
              <a:t> during 2018</a:t>
            </a:r>
            <a:endParaRPr b="0" i="0" sz="12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4" name="Google Shape;414;p55"/>
          <p:cNvSpPr txBox="1"/>
          <p:nvPr>
            <p:ph idx="9" type="title"/>
          </p:nvPr>
        </p:nvSpPr>
        <p:spPr>
          <a:xfrm>
            <a:off x="5753678" y="3084850"/>
            <a:ext cx="1449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742"/>
              </a:buClr>
              <a:buSzPts val="2800"/>
              <a:buFont typeface="Source Sans Pro"/>
              <a:buNone/>
            </a:pPr>
            <a:r>
              <a:rPr lang="en" sz="3500"/>
              <a:t>28</a:t>
            </a:r>
            <a:endParaRPr b="1" i="0" sz="3500" u="none" cap="none" strike="noStrike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5" name="Google Shape;415;p55"/>
          <p:cNvPicPr preferRelativeResize="0"/>
          <p:nvPr/>
        </p:nvPicPr>
        <p:blipFill rotWithShape="1">
          <a:blip r:embed="rId3">
            <a:alphaModFix/>
          </a:blip>
          <a:srcRect b="51576" l="0" r="0" t="19515"/>
          <a:stretch/>
        </p:blipFill>
        <p:spPr>
          <a:xfrm>
            <a:off x="0" y="1246325"/>
            <a:ext cx="9144000" cy="17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5"/>
          <p:cNvSpPr txBox="1"/>
          <p:nvPr/>
        </p:nvSpPr>
        <p:spPr>
          <a:xfrm>
            <a:off x="7033960" y="3122825"/>
            <a:ext cx="20229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India</a:t>
            </a:r>
            <a:endParaRPr b="1" sz="36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7" name="Google Shape;417;p55"/>
          <p:cNvSpPr txBox="1"/>
          <p:nvPr>
            <p:ph idx="8" type="title"/>
          </p:nvPr>
        </p:nvSpPr>
        <p:spPr>
          <a:xfrm>
            <a:off x="7409793" y="3886925"/>
            <a:ext cx="15585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200"/>
              <a:buFont typeface="Source Sans Pro"/>
              <a:buNone/>
            </a:pPr>
            <a:r>
              <a:rPr lang="en"/>
              <a:t>Was the </a:t>
            </a:r>
            <a:r>
              <a:rPr b="1" lang="en"/>
              <a:t>most popular country </a:t>
            </a:r>
            <a:r>
              <a:rPr lang="en"/>
              <a:t>to hire from in 2018 and 2019 </a:t>
            </a:r>
            <a:endParaRPr b="0" i="0" sz="1200" u="none" cap="none" strike="noStrike">
              <a:solidFill>
                <a:srgbClr val="F7F7F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6"/>
          <p:cNvSpPr txBox="1"/>
          <p:nvPr/>
        </p:nvSpPr>
        <p:spPr>
          <a:xfrm>
            <a:off x="702850" y="240325"/>
            <a:ext cx="76035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Challenges of a global company</a:t>
            </a:r>
            <a:endParaRPr b="1" sz="28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3" name="Google Shape;423;p56"/>
          <p:cNvSpPr txBox="1"/>
          <p:nvPr/>
        </p:nvSpPr>
        <p:spPr>
          <a:xfrm>
            <a:off x="1324200" y="1410625"/>
            <a:ext cx="32478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Creating and maintaining a unified culture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4" name="Google Shape;424;p56"/>
          <p:cNvSpPr txBox="1"/>
          <p:nvPr/>
        </p:nvSpPr>
        <p:spPr>
          <a:xfrm>
            <a:off x="1324200" y="2151675"/>
            <a:ext cx="14373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Communication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5" name="Google Shape;425;p56"/>
          <p:cNvSpPr txBox="1"/>
          <p:nvPr/>
        </p:nvSpPr>
        <p:spPr>
          <a:xfrm>
            <a:off x="1324200" y="2784375"/>
            <a:ext cx="23811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Maintaining Estonian identity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6" name="Google Shape;426;p56"/>
          <p:cNvSpPr/>
          <p:nvPr/>
        </p:nvSpPr>
        <p:spPr>
          <a:xfrm>
            <a:off x="4123350" y="2043325"/>
            <a:ext cx="897300" cy="5523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08A742"/>
          </a:solidFill>
          <a:ln cap="flat" cmpd="sng" w="9525">
            <a:solidFill>
              <a:srgbClr val="08A7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6"/>
          <p:cNvSpPr txBox="1"/>
          <p:nvPr/>
        </p:nvSpPr>
        <p:spPr>
          <a:xfrm>
            <a:off x="5810900" y="2043325"/>
            <a:ext cx="13116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Language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Languages at Pipedrive</a:t>
            </a:r>
            <a:endParaRPr/>
          </a:p>
        </p:txBody>
      </p:sp>
      <p:pic>
        <p:nvPicPr>
          <p:cNvPr id="433" name="Google Shape;43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25" y="1286900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7"/>
          <p:cNvSpPr txBox="1"/>
          <p:nvPr/>
        </p:nvSpPr>
        <p:spPr>
          <a:xfrm>
            <a:off x="1219500" y="1201900"/>
            <a:ext cx="56499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English is the Lingua Franca and official language for all internal communication </a:t>
            </a:r>
            <a:endParaRPr b="1"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5" name="Google Shape;43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25" y="224062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7"/>
          <p:cNvSpPr txBox="1"/>
          <p:nvPr/>
        </p:nvSpPr>
        <p:spPr>
          <a:xfrm>
            <a:off x="1219500" y="2240625"/>
            <a:ext cx="56499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Russian, Spanish, Portuguese follow</a:t>
            </a:r>
            <a:endParaRPr b="1"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7" name="Google Shape;43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8975" y="3578100"/>
            <a:ext cx="3233325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450" y="3029325"/>
            <a:ext cx="2576474" cy="11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1225" y="1884975"/>
            <a:ext cx="2151212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7"/>
          <p:cNvSpPr txBox="1"/>
          <p:nvPr/>
        </p:nvSpPr>
        <p:spPr>
          <a:xfrm>
            <a:off x="7180200" y="2197775"/>
            <a:ext cx="483300" cy="1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8"/>
          <p:cNvSpPr txBox="1"/>
          <p:nvPr/>
        </p:nvSpPr>
        <p:spPr>
          <a:xfrm>
            <a:off x="702850" y="240325"/>
            <a:ext cx="76035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upside of English as a corporate Lingua franca</a:t>
            </a:r>
            <a:endParaRPr b="1" sz="28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6" name="Google Shape;446;p58"/>
          <p:cNvSpPr txBox="1"/>
          <p:nvPr/>
        </p:nvSpPr>
        <p:spPr>
          <a:xfrm>
            <a:off x="1324200" y="164077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Ease of communication 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7" name="Google Shape;4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1640775"/>
            <a:ext cx="396900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22734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8"/>
          <p:cNvSpPr txBox="1"/>
          <p:nvPr/>
        </p:nvSpPr>
        <p:spPr>
          <a:xfrm>
            <a:off x="1324200" y="225540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Supports inclusion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0" name="Google Shape;4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29061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8"/>
          <p:cNvSpPr txBox="1"/>
          <p:nvPr/>
        </p:nvSpPr>
        <p:spPr>
          <a:xfrm>
            <a:off x="1324200" y="288810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Supports diversity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2" name="Google Shape;45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353887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8"/>
          <p:cNvSpPr txBox="1"/>
          <p:nvPr/>
        </p:nvSpPr>
        <p:spPr>
          <a:xfrm>
            <a:off x="1324200" y="353887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Ease of integration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4" name="Google Shape;45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4117550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8"/>
          <p:cNvSpPr txBox="1"/>
          <p:nvPr/>
        </p:nvSpPr>
        <p:spPr>
          <a:xfrm>
            <a:off x="1324200" y="413542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Creating a unified culture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9"/>
          <p:cNvSpPr txBox="1"/>
          <p:nvPr/>
        </p:nvSpPr>
        <p:spPr>
          <a:xfrm>
            <a:off x="702850" y="240325"/>
            <a:ext cx="76035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8A7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the downside</a:t>
            </a:r>
            <a:endParaRPr b="1" sz="2800">
              <a:solidFill>
                <a:srgbClr val="08A7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1" name="Google Shape;461;p59"/>
          <p:cNvSpPr txBox="1"/>
          <p:nvPr/>
        </p:nvSpPr>
        <p:spPr>
          <a:xfrm>
            <a:off x="1324200" y="132562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English jargon creeps its way in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2" name="Google Shape;46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1295575"/>
            <a:ext cx="396900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195832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9"/>
          <p:cNvSpPr txBox="1"/>
          <p:nvPr/>
        </p:nvSpPr>
        <p:spPr>
          <a:xfrm>
            <a:off x="1324200" y="195832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Forgetting Estonian vocabulary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5" name="Google Shape;4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2591025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9"/>
          <p:cNvSpPr txBox="1"/>
          <p:nvPr/>
        </p:nvSpPr>
        <p:spPr>
          <a:xfrm>
            <a:off x="1324200" y="253140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Difficulty in expressing oneself in Estonian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7" name="Google Shape;467;p59"/>
          <p:cNvSpPr txBox="1"/>
          <p:nvPr/>
        </p:nvSpPr>
        <p:spPr>
          <a:xfrm>
            <a:off x="1324200" y="310655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Estonian as the language of the “coffee corner”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8" name="Google Shape;46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3164100"/>
            <a:ext cx="396900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3737163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9"/>
          <p:cNvSpPr txBox="1"/>
          <p:nvPr/>
        </p:nvSpPr>
        <p:spPr>
          <a:xfrm>
            <a:off x="1324200" y="3675150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Expats find less opportunities to practice Estonian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1" name="Google Shape;4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50" y="4310250"/>
            <a:ext cx="396900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9"/>
          <p:cNvSpPr txBox="1"/>
          <p:nvPr/>
        </p:nvSpPr>
        <p:spPr>
          <a:xfrm>
            <a:off x="1324200" y="4254775"/>
            <a:ext cx="6063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3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Minorities start switching over to English more frequently </a:t>
            </a:r>
            <a:endParaRPr b="1">
              <a:solidFill>
                <a:srgbClr val="40434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ver Mast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ipedrive Neu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ipedrive Neu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