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88" r:id="rId2"/>
    <p:sldMasterId id="2147483711" r:id="rId3"/>
  </p:sldMasterIdLst>
  <p:notesMasterIdLst>
    <p:notesMasterId r:id="rId12"/>
  </p:notesMasterIdLst>
  <p:sldIdLst>
    <p:sldId id="256" r:id="rId4"/>
    <p:sldId id="304" r:id="rId5"/>
    <p:sldId id="305" r:id="rId6"/>
    <p:sldId id="306" r:id="rId7"/>
    <p:sldId id="307" r:id="rId8"/>
    <p:sldId id="308" r:id="rId9"/>
    <p:sldId id="309" r:id="rId10"/>
    <p:sldId id="310" r:id="rId11"/>
  </p:sldIdLst>
  <p:sldSz cx="9144000" cy="5143500" type="screen16x9"/>
  <p:notesSz cx="6858000" cy="9144000"/>
  <p:defaultTextStyle>
    <a:defPPr>
      <a:defRPr lang="en-US"/>
    </a:defPPr>
    <a:lvl1pPr marL="0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892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783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675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566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457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348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240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132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262"/>
    <p:restoredTop sz="94663"/>
  </p:normalViewPr>
  <p:slideViewPr>
    <p:cSldViewPr snapToGrid="0" snapToObjects="1">
      <p:cViewPr varScale="1">
        <p:scale>
          <a:sx n="83" d="100"/>
          <a:sy n="83" d="100"/>
        </p:scale>
        <p:origin x="2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166C6C-21AF-CE4F-B61A-C4581B4FF8EB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EEE674-6D5A-434B-B0C3-94E05F293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505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6771" y="1224248"/>
            <a:ext cx="7772400" cy="1627909"/>
          </a:xfrm>
        </p:spPr>
        <p:txBody>
          <a:bodyPr anchor="b"/>
          <a:lstStyle>
            <a:lvl1pPr algn="l">
              <a:defRPr sz="8000"/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46771" y="2855940"/>
            <a:ext cx="7772400" cy="932999"/>
          </a:xfrm>
        </p:spPr>
        <p:txBody>
          <a:bodyPr>
            <a:normAutofit/>
          </a:bodyPr>
          <a:lstStyle>
            <a:lvl1pPr marL="0" indent="0" algn="l">
              <a:buNone/>
              <a:defRPr sz="2000" cap="small" spc="300" baseline="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Name</a:t>
            </a:r>
          </a:p>
          <a:p>
            <a:r>
              <a:rPr lang="en-US" dirty="0" err="1"/>
              <a:t>xx.xx.xxxx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150403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F80FEC02-1809-7749-96B0-5FD11BABA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2352"/>
            <a:ext cx="7886700" cy="903793"/>
          </a:xfrm>
        </p:spPr>
        <p:txBody>
          <a:bodyPr anchor="ctr"/>
          <a:lstStyle>
            <a:lvl1pPr>
              <a:lnSpc>
                <a:spcPts val="4500"/>
              </a:lnSpc>
              <a:defRPr sz="4000" i="0" cap="small" spc="6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FCFF27F-12AE-BA4B-B175-D9294B0A0DBF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8650" y="1596661"/>
            <a:ext cx="3886200" cy="2675300"/>
          </a:xfrm>
        </p:spPr>
        <p:txBody>
          <a:bodyPr>
            <a:normAutofit/>
          </a:bodyPr>
          <a:lstStyle>
            <a:lvl1pPr marL="360000" indent="-360000">
              <a:spcBef>
                <a:spcPts val="1200"/>
              </a:spcBef>
              <a:defRPr sz="2400"/>
            </a:lvl1pPr>
            <a:lvl2pPr marL="720000" indent="-360000">
              <a:spcBef>
                <a:spcPts val="600"/>
              </a:spcBef>
              <a:defRPr sz="2000"/>
            </a:lvl2pPr>
            <a:lvl3pPr marL="1080000" indent="-360000">
              <a:spcBef>
                <a:spcPts val="600"/>
              </a:spcBef>
              <a:defRPr sz="1600"/>
            </a:lvl3pPr>
            <a:lvl4pPr marL="1440000" indent="-360000">
              <a:spcBef>
                <a:spcPts val="600"/>
              </a:spcBef>
              <a:defRPr sz="1400"/>
            </a:lvl4pPr>
            <a:lvl5pPr marL="1800000" indent="-360000">
              <a:spcBef>
                <a:spcPts val="600"/>
              </a:spcBef>
              <a:defRPr sz="1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B4AC048-D64E-424F-B2AC-303F440B9D53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4629150" y="1596661"/>
            <a:ext cx="3886200" cy="2675300"/>
          </a:xfrm>
        </p:spPr>
        <p:txBody>
          <a:bodyPr>
            <a:normAutofit/>
          </a:bodyPr>
          <a:lstStyle>
            <a:lvl1pPr marL="360000" indent="-360000">
              <a:spcBef>
                <a:spcPts val="1200"/>
              </a:spcBef>
              <a:defRPr sz="2400"/>
            </a:lvl1pPr>
            <a:lvl2pPr marL="720000" indent="-360000">
              <a:spcBef>
                <a:spcPts val="600"/>
              </a:spcBef>
              <a:defRPr sz="2000"/>
            </a:lvl2pPr>
            <a:lvl3pPr marL="1080000" indent="-360000">
              <a:spcBef>
                <a:spcPts val="600"/>
              </a:spcBef>
              <a:defRPr sz="1600"/>
            </a:lvl3pPr>
            <a:lvl4pPr marL="1440000" indent="-360000">
              <a:spcBef>
                <a:spcPts val="600"/>
              </a:spcBef>
              <a:defRPr sz="1400"/>
            </a:lvl4pPr>
            <a:lvl5pPr marL="1800000" indent="-360000">
              <a:spcBef>
                <a:spcPts val="600"/>
              </a:spcBef>
              <a:defRPr sz="1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43642224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ber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A2BE05F-B211-F843-AE78-6D064C9AAC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8681" y="1312415"/>
            <a:ext cx="5175630" cy="2162989"/>
          </a:xfrm>
        </p:spPr>
        <p:txBody>
          <a:bodyPr anchor="ctr">
            <a:noAutofit/>
          </a:bodyPr>
          <a:lstStyle>
            <a:lvl1pPr marL="360000" indent="-360000">
              <a:spcBef>
                <a:spcPts val="1200"/>
              </a:spcBef>
              <a:defRPr sz="3200"/>
            </a:lvl1pPr>
            <a:lvl2pPr marL="720000" indent="-360000">
              <a:spcBef>
                <a:spcPts val="600"/>
              </a:spcBef>
              <a:defRPr sz="2800"/>
            </a:lvl2pPr>
            <a:lvl3pPr marL="1080000" indent="-360000">
              <a:spcBef>
                <a:spcPts val="600"/>
              </a:spcBef>
              <a:defRPr sz="2000"/>
            </a:lvl3pPr>
            <a:lvl4pPr marL="1440000" indent="-360000">
              <a:spcBef>
                <a:spcPts val="600"/>
              </a:spcBef>
              <a:defRPr sz="1800"/>
            </a:lvl4pPr>
            <a:lvl5pPr marL="360000" indent="-360000">
              <a:spcBef>
                <a:spcPts val="1800"/>
              </a:spcBef>
              <a:defRPr sz="18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5EE132A-F39B-5240-9954-5ED76025396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9626" y="37071"/>
            <a:ext cx="2411413" cy="5226051"/>
          </a:xfrm>
        </p:spPr>
        <p:txBody>
          <a:bodyPr>
            <a:noAutofit/>
          </a:bodyPr>
          <a:lstStyle>
            <a:lvl1pPr marL="0" indent="0">
              <a:buNone/>
              <a:defRPr sz="34400" i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962107571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deas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A0411D68-A925-D742-A7C6-189069ABA4B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255912" y="512957"/>
            <a:ext cx="2163763" cy="2163763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2BBFC2A7-B2E6-0542-AA7A-131B07F9FE9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490119" y="512957"/>
            <a:ext cx="2163763" cy="2163763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C003E08-B499-A147-9166-523ECC573927}"/>
              </a:ext>
            </a:extLst>
          </p:cNvPr>
          <p:cNvSpPr/>
          <p:nvPr userDrawn="1"/>
        </p:nvSpPr>
        <p:spPr>
          <a:xfrm>
            <a:off x="724326" y="512956"/>
            <a:ext cx="2163763" cy="21637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3EB7468-93CF-D84D-B3CE-649E11BA2B8B}"/>
              </a:ext>
            </a:extLst>
          </p:cNvPr>
          <p:cNvSpPr txBox="1"/>
          <p:nvPr userDrawn="1"/>
        </p:nvSpPr>
        <p:spPr>
          <a:xfrm>
            <a:off x="802383" y="486841"/>
            <a:ext cx="925261" cy="110799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6600" i="1" dirty="0">
                <a:solidFill>
                  <a:schemeClr val="bg1"/>
                </a:solidFill>
              </a:rPr>
              <a:t>1.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80C83FA3-310A-764D-8642-5238B8ADDE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968" y="2785700"/>
            <a:ext cx="7698707" cy="1450046"/>
          </a:xfrm>
        </p:spPr>
        <p:txBody>
          <a:bodyPr>
            <a:noAutofit/>
          </a:bodyPr>
          <a:lstStyle>
            <a:lvl1pPr marL="360000" indent="-360000">
              <a:spcBef>
                <a:spcPts val="1200"/>
              </a:spcBef>
              <a:defRPr sz="2400"/>
            </a:lvl1pPr>
            <a:lvl2pPr marL="720000" indent="-360000">
              <a:spcBef>
                <a:spcPts val="600"/>
              </a:spcBef>
              <a:defRPr sz="2000"/>
            </a:lvl2pPr>
            <a:lvl3pPr marL="1080000" indent="-360000">
              <a:spcBef>
                <a:spcPts val="600"/>
              </a:spcBef>
              <a:defRPr sz="1600"/>
            </a:lvl3pPr>
            <a:lvl4pPr marL="360000" indent="-360000">
              <a:spcBef>
                <a:spcPts val="1800"/>
              </a:spcBef>
              <a:defRPr sz="1600"/>
            </a:lvl4pPr>
            <a:lvl5pPr marL="360000" indent="-360000">
              <a:spcBef>
                <a:spcPts val="1800"/>
              </a:spcBef>
              <a:defRPr sz="16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944FD74-95ED-9F49-A2C5-6DB132B58B2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65312" y="1645017"/>
            <a:ext cx="2048635" cy="982274"/>
          </a:xfrm>
        </p:spPr>
        <p:txBody>
          <a:bodyPr anchor="b">
            <a:normAutofit/>
          </a:bodyPr>
          <a:lstStyle>
            <a:lvl1pPr marL="0" indent="0">
              <a:buNone/>
              <a:defRPr sz="2800" cap="all" spc="6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</p:spTree>
    <p:extLst>
      <p:ext uri="{BB962C8B-B14F-4D97-AF65-F5344CB8AC3E}">
        <p14:creationId xmlns:p14="http://schemas.microsoft.com/office/powerpoint/2010/main" val="1431452824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dea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A0411D68-A925-D742-A7C6-189069ABA4B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255912" y="512957"/>
            <a:ext cx="2163763" cy="2163763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2BBFC2A7-B2E6-0542-AA7A-131B07F9FE9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24326" y="512955"/>
            <a:ext cx="2163763" cy="21637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C003E08-B499-A147-9166-523ECC573927}"/>
              </a:ext>
            </a:extLst>
          </p:cNvPr>
          <p:cNvSpPr/>
          <p:nvPr userDrawn="1"/>
        </p:nvSpPr>
        <p:spPr>
          <a:xfrm>
            <a:off x="3490119" y="512956"/>
            <a:ext cx="2163763" cy="21637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3EB7468-93CF-D84D-B3CE-649E11BA2B8B}"/>
              </a:ext>
            </a:extLst>
          </p:cNvPr>
          <p:cNvSpPr txBox="1"/>
          <p:nvPr userDrawn="1"/>
        </p:nvSpPr>
        <p:spPr>
          <a:xfrm>
            <a:off x="3568176" y="486841"/>
            <a:ext cx="925261" cy="110799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6600" i="1" dirty="0">
                <a:solidFill>
                  <a:schemeClr val="bg1"/>
                </a:solidFill>
              </a:rPr>
              <a:t>2.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772B2BA-FA92-974D-94AB-F19AFDBD45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968" y="2785700"/>
            <a:ext cx="7698707" cy="1450046"/>
          </a:xfrm>
        </p:spPr>
        <p:txBody>
          <a:bodyPr>
            <a:noAutofit/>
          </a:bodyPr>
          <a:lstStyle>
            <a:lvl1pPr marL="360000" indent="-360000">
              <a:spcBef>
                <a:spcPts val="1200"/>
              </a:spcBef>
              <a:defRPr sz="2400"/>
            </a:lvl1pPr>
            <a:lvl2pPr marL="720000" indent="-360000">
              <a:spcBef>
                <a:spcPts val="600"/>
              </a:spcBef>
              <a:defRPr sz="2000"/>
            </a:lvl2pPr>
            <a:lvl3pPr marL="1080000" indent="-360000">
              <a:spcBef>
                <a:spcPts val="600"/>
              </a:spcBef>
              <a:defRPr sz="1600"/>
            </a:lvl3pPr>
            <a:lvl4pPr marL="360000" indent="-360000">
              <a:spcBef>
                <a:spcPts val="1800"/>
              </a:spcBef>
              <a:defRPr sz="1600"/>
            </a:lvl4pPr>
            <a:lvl5pPr marL="360000" indent="-360000">
              <a:spcBef>
                <a:spcPts val="1800"/>
              </a:spcBef>
              <a:defRPr sz="16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DCE70C9B-E228-844F-91EA-BE96355CD0E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546003" y="1645017"/>
            <a:ext cx="2048635" cy="982274"/>
          </a:xfrm>
        </p:spPr>
        <p:txBody>
          <a:bodyPr anchor="b">
            <a:normAutofit/>
          </a:bodyPr>
          <a:lstStyle>
            <a:lvl1pPr marL="0" indent="0">
              <a:buNone/>
              <a:defRPr sz="2800" cap="all" spc="6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</p:spTree>
    <p:extLst>
      <p:ext uri="{BB962C8B-B14F-4D97-AF65-F5344CB8AC3E}">
        <p14:creationId xmlns:p14="http://schemas.microsoft.com/office/powerpoint/2010/main" val="2578757369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deas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A0411D68-A925-D742-A7C6-189069ABA4B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23901" y="512957"/>
            <a:ext cx="2163763" cy="2163763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2BBFC2A7-B2E6-0542-AA7A-131B07F9FE9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490119" y="512957"/>
            <a:ext cx="2163763" cy="2163763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C003E08-B499-A147-9166-523ECC573927}"/>
              </a:ext>
            </a:extLst>
          </p:cNvPr>
          <p:cNvSpPr/>
          <p:nvPr userDrawn="1"/>
        </p:nvSpPr>
        <p:spPr>
          <a:xfrm>
            <a:off x="6256337" y="512956"/>
            <a:ext cx="2163763" cy="21637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3EB7468-93CF-D84D-B3CE-649E11BA2B8B}"/>
              </a:ext>
            </a:extLst>
          </p:cNvPr>
          <p:cNvSpPr txBox="1"/>
          <p:nvPr userDrawn="1"/>
        </p:nvSpPr>
        <p:spPr>
          <a:xfrm>
            <a:off x="6334394" y="486841"/>
            <a:ext cx="925261" cy="110799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6600" i="1" dirty="0">
                <a:solidFill>
                  <a:schemeClr val="bg1"/>
                </a:solidFill>
              </a:rPr>
              <a:t>3.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28ADF582-B539-5340-BC5A-D0C559B21B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968" y="2785700"/>
            <a:ext cx="7698707" cy="1450046"/>
          </a:xfrm>
        </p:spPr>
        <p:txBody>
          <a:bodyPr>
            <a:normAutofit/>
          </a:bodyPr>
          <a:lstStyle>
            <a:lvl1pPr marL="360000" indent="-360000">
              <a:spcBef>
                <a:spcPts val="1200"/>
              </a:spcBef>
              <a:defRPr sz="2400"/>
            </a:lvl1pPr>
            <a:lvl2pPr marL="720000" indent="-360000">
              <a:spcBef>
                <a:spcPts val="600"/>
              </a:spcBef>
              <a:defRPr sz="2000"/>
            </a:lvl2pPr>
            <a:lvl3pPr marL="1080000" indent="-360000">
              <a:spcBef>
                <a:spcPts val="600"/>
              </a:spcBef>
              <a:defRPr sz="1600"/>
            </a:lvl3pPr>
            <a:lvl4pPr marL="360000" indent="-360000">
              <a:spcBef>
                <a:spcPts val="1800"/>
              </a:spcBef>
              <a:defRPr sz="1600"/>
            </a:lvl4pPr>
            <a:lvl5pPr marL="360000" indent="-360000">
              <a:spcBef>
                <a:spcPts val="1800"/>
              </a:spcBef>
              <a:defRPr sz="16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ECBC7771-12D3-EE43-9EAF-0D2D545D75A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313900" y="1645017"/>
            <a:ext cx="2048635" cy="982274"/>
          </a:xfrm>
        </p:spPr>
        <p:txBody>
          <a:bodyPr anchor="b">
            <a:normAutofit/>
          </a:bodyPr>
          <a:lstStyle>
            <a:lvl1pPr marL="0" indent="0">
              <a:buNone/>
              <a:defRPr sz="2800" cap="all" spc="6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</p:spTree>
    <p:extLst>
      <p:ext uri="{BB962C8B-B14F-4D97-AF65-F5344CB8AC3E}">
        <p14:creationId xmlns:p14="http://schemas.microsoft.com/office/powerpoint/2010/main" val="1343573433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9382CE2D-304F-9149-82E2-47D9E49D2F3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140884" y="-947852"/>
            <a:ext cx="6861988" cy="6861988"/>
          </a:xfrm>
          <a:prstGeom prst="ellipse">
            <a:avLst/>
          </a:prstGeom>
        </p:spPr>
        <p:txBody>
          <a:bodyPr anchor="ctr"/>
          <a:lstStyle/>
          <a:p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1AC6A14-376C-C446-8B87-4EFE082B1B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61910"/>
            <a:ext cx="3854142" cy="1202948"/>
          </a:xfrm>
        </p:spPr>
        <p:txBody>
          <a:bodyPr anchor="b"/>
          <a:lstStyle>
            <a:lvl1pPr>
              <a:lnSpc>
                <a:spcPct val="100000"/>
              </a:lnSpc>
              <a:defRPr sz="2800" i="0" cap="small" spc="6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586D433-0371-3848-87B5-B0BFBA9D0A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527211"/>
            <a:ext cx="3880626" cy="1477884"/>
          </a:xfrm>
        </p:spPr>
        <p:txBody>
          <a:bodyPr>
            <a:normAutofit/>
          </a:bodyPr>
          <a:lstStyle>
            <a:lvl1pPr marL="360000" indent="-360000">
              <a:lnSpc>
                <a:spcPct val="100000"/>
              </a:lnSpc>
              <a:spcBef>
                <a:spcPts val="1200"/>
              </a:spcBef>
              <a:defRPr sz="2000"/>
            </a:lvl1pPr>
            <a:lvl2pPr marL="720000" indent="-360000">
              <a:lnSpc>
                <a:spcPct val="100000"/>
              </a:lnSpc>
              <a:spcBef>
                <a:spcPts val="600"/>
              </a:spcBef>
              <a:defRPr sz="1800"/>
            </a:lvl2pPr>
            <a:lvl3pPr marL="1080000" indent="-360000">
              <a:lnSpc>
                <a:spcPct val="100000"/>
              </a:lnSpc>
              <a:spcBef>
                <a:spcPts val="600"/>
              </a:spcBef>
              <a:defRPr sz="1400"/>
            </a:lvl3pPr>
            <a:lvl4pPr marL="360000" indent="-360000">
              <a:spcBef>
                <a:spcPts val="1800"/>
              </a:spcBef>
              <a:defRPr sz="1600"/>
            </a:lvl4pPr>
            <a:lvl5pPr marL="360000" indent="-360000">
              <a:spcBef>
                <a:spcPts val="1800"/>
              </a:spcBef>
              <a:defRPr sz="16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959796150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9382CE2D-304F-9149-82E2-47D9E49D2F3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140884" y="-947852"/>
            <a:ext cx="6861988" cy="6861988"/>
          </a:xfrm>
          <a:prstGeom prst="ellipse">
            <a:avLst/>
          </a:prstGeom>
        </p:spPr>
        <p:txBody>
          <a:bodyPr anchor="ctr"/>
          <a:lstStyle/>
          <a:p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B3466BC-8726-9243-AE70-9A54551556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82362"/>
            <a:ext cx="3880626" cy="2163769"/>
          </a:xfrm>
        </p:spPr>
        <p:txBody>
          <a:bodyPr anchor="ctr">
            <a:normAutofit/>
          </a:bodyPr>
          <a:lstStyle>
            <a:lvl1pPr marL="360000" indent="-360000">
              <a:spcBef>
                <a:spcPts val="1200"/>
              </a:spcBef>
              <a:defRPr sz="2400"/>
            </a:lvl1pPr>
            <a:lvl2pPr marL="720000" indent="-360000">
              <a:spcBef>
                <a:spcPts val="600"/>
              </a:spcBef>
              <a:defRPr sz="2000"/>
            </a:lvl2pPr>
            <a:lvl3pPr marL="1080000" indent="-360000">
              <a:spcBef>
                <a:spcPts val="600"/>
              </a:spcBef>
              <a:defRPr sz="1600"/>
            </a:lvl3pPr>
            <a:lvl4pPr marL="360000" indent="-360000">
              <a:spcBef>
                <a:spcPts val="1800"/>
              </a:spcBef>
              <a:defRPr sz="1600"/>
            </a:lvl4pPr>
            <a:lvl5pPr marL="360000" indent="-360000">
              <a:spcBef>
                <a:spcPts val="1800"/>
              </a:spcBef>
              <a:defRPr sz="16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482021852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C1AC6A14-376C-C446-8B87-4EFE082B1B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61910"/>
            <a:ext cx="3854142" cy="1202948"/>
          </a:xfrm>
        </p:spPr>
        <p:txBody>
          <a:bodyPr anchor="b"/>
          <a:lstStyle>
            <a:lvl1pPr>
              <a:lnSpc>
                <a:spcPct val="100000"/>
              </a:lnSpc>
              <a:defRPr sz="2800" i="0" cap="small" spc="6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4B31A2-CE5B-0A47-811B-E0493968AC5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140325" y="0"/>
            <a:ext cx="4003675" cy="51435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41288BB-31D0-9548-B414-B59013FA49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527211"/>
            <a:ext cx="3880626" cy="1477884"/>
          </a:xfrm>
        </p:spPr>
        <p:txBody>
          <a:bodyPr>
            <a:normAutofit/>
          </a:bodyPr>
          <a:lstStyle>
            <a:lvl1pPr marL="360000" indent="-360000">
              <a:spcBef>
                <a:spcPts val="1200"/>
              </a:spcBef>
              <a:defRPr sz="2000"/>
            </a:lvl1pPr>
            <a:lvl2pPr marL="720000" indent="-360000">
              <a:spcBef>
                <a:spcPts val="600"/>
              </a:spcBef>
              <a:defRPr sz="1800"/>
            </a:lvl2pPr>
            <a:lvl3pPr marL="1080000" indent="-360000">
              <a:spcBef>
                <a:spcPts val="600"/>
              </a:spcBef>
              <a:defRPr sz="1400"/>
            </a:lvl3pPr>
            <a:lvl4pPr marL="360000" indent="-360000">
              <a:spcBef>
                <a:spcPts val="1800"/>
              </a:spcBef>
              <a:defRPr sz="1600"/>
            </a:lvl4pPr>
            <a:lvl5pPr marL="360000" indent="-360000">
              <a:spcBef>
                <a:spcPts val="1800"/>
              </a:spcBef>
              <a:defRPr sz="16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272796701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E5E208C4-74C9-2B43-B563-BE35E4B4EB0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140325" y="0"/>
            <a:ext cx="4003675" cy="51435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81E3ABD-0936-6540-A8DA-FEE95FDDFA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82362"/>
            <a:ext cx="3880626" cy="2163769"/>
          </a:xfrm>
        </p:spPr>
        <p:txBody>
          <a:bodyPr anchor="ctr">
            <a:normAutofit/>
          </a:bodyPr>
          <a:lstStyle>
            <a:lvl1pPr marL="360000" indent="-360000">
              <a:spcBef>
                <a:spcPts val="1200"/>
              </a:spcBef>
              <a:defRPr sz="2400"/>
            </a:lvl1pPr>
            <a:lvl2pPr marL="720000" indent="-360000">
              <a:spcBef>
                <a:spcPts val="600"/>
              </a:spcBef>
              <a:defRPr sz="2000"/>
            </a:lvl2pPr>
            <a:lvl3pPr marL="1080000" indent="-360000">
              <a:spcBef>
                <a:spcPts val="600"/>
              </a:spcBef>
              <a:defRPr sz="1600"/>
            </a:lvl3pPr>
            <a:lvl4pPr marL="360000" indent="-360000">
              <a:spcBef>
                <a:spcPts val="1800"/>
              </a:spcBef>
              <a:defRPr sz="1600"/>
            </a:lvl4pPr>
            <a:lvl5pPr marL="360000" indent="-360000">
              <a:spcBef>
                <a:spcPts val="1800"/>
              </a:spcBef>
              <a:defRPr sz="16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361723459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9382CE2D-304F-9149-82E2-47D9E49D2F3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91016" y="941833"/>
            <a:ext cx="3044825" cy="3044825"/>
          </a:xfrm>
          <a:prstGeom prst="ellipse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722CDAE-E1B2-9541-9090-942F619A58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81344" y="1382360"/>
            <a:ext cx="4502267" cy="2163769"/>
          </a:xfrm>
        </p:spPr>
        <p:txBody>
          <a:bodyPr anchor="ctr">
            <a:normAutofit/>
          </a:bodyPr>
          <a:lstStyle>
            <a:lvl1pPr marL="360000" indent="-360000">
              <a:spcBef>
                <a:spcPts val="1200"/>
              </a:spcBef>
              <a:defRPr sz="2800"/>
            </a:lvl1pPr>
            <a:lvl2pPr marL="720000" indent="-360000">
              <a:spcBef>
                <a:spcPts val="600"/>
              </a:spcBef>
              <a:defRPr sz="2400"/>
            </a:lvl2pPr>
            <a:lvl3pPr marL="1080000" indent="-360000">
              <a:spcBef>
                <a:spcPts val="600"/>
              </a:spcBef>
              <a:defRPr sz="1800"/>
            </a:lvl3pPr>
            <a:lvl4pPr marL="360000" indent="-360000">
              <a:spcBef>
                <a:spcPts val="1800"/>
              </a:spcBef>
              <a:defRPr sz="1600"/>
            </a:lvl4pPr>
            <a:lvl5pPr marL="360000" indent="-360000">
              <a:spcBef>
                <a:spcPts val="1800"/>
              </a:spcBef>
              <a:defRPr sz="16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853158520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57516" y="1500725"/>
            <a:ext cx="5925395" cy="2131096"/>
          </a:xfrm>
        </p:spPr>
        <p:txBody>
          <a:bodyPr anchor="ctr"/>
          <a:lstStyle/>
          <a:p>
            <a:r>
              <a:rPr lang="en-US" dirty="0"/>
              <a:t>Click to edit Master title style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0F11E5B-DDFC-F04D-A00F-C8EFC1C6C278}"/>
              </a:ext>
            </a:extLst>
          </p:cNvPr>
          <p:cNvCxnSpPr>
            <a:cxnSpLocks/>
          </p:cNvCxnSpPr>
          <p:nvPr userDrawn="1"/>
        </p:nvCxnSpPr>
        <p:spPr>
          <a:xfrm flipV="1">
            <a:off x="1360448" y="1271239"/>
            <a:ext cx="468351" cy="237173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9980423"/>
      </p:ext>
    </p:extLst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ct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4">
            <a:extLst>
              <a:ext uri="{FF2B5EF4-FFF2-40B4-BE49-F238E27FC236}">
                <a16:creationId xmlns:a16="http://schemas.microsoft.com/office/drawing/2014/main" id="{CA81231E-3666-754D-AB7C-7538CD6C215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910469" y="4482790"/>
            <a:ext cx="5586761" cy="311887"/>
          </a:xfrm>
        </p:spPr>
        <p:txBody>
          <a:bodyPr anchor="b">
            <a:noAutofit/>
          </a:bodyPr>
          <a:lstStyle>
            <a:lvl1pPr marL="0" indent="0" algn="r">
              <a:lnSpc>
                <a:spcPct val="100000"/>
              </a:lnSpc>
              <a:buNone/>
              <a:defRPr sz="2000"/>
            </a:lvl1pPr>
            <a:lvl2pPr>
              <a:defRPr sz="24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caption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A75A60D-22EF-AC46-9BF3-1EACEA93FEDA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46772" y="534911"/>
            <a:ext cx="7850458" cy="3613343"/>
          </a:xfr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898172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15D359F-EE21-164F-AC8A-D535720EE10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550242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72558305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5C03F5A7-CFE5-7040-89A1-5DE6D66B752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146834" y="682197"/>
            <a:ext cx="1013114" cy="1013114"/>
          </a:xfrm>
          <a:prstGeom prst="ellipse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</a:lstStyle>
          <a:p>
            <a:endParaRPr lang="en-US"/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E5413608-A8E0-2D42-A568-C682FF16B2D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483015" y="682197"/>
            <a:ext cx="1013114" cy="1013114"/>
          </a:xfrm>
          <a:prstGeom prst="ellipse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</a:lstStyle>
          <a:p>
            <a:endParaRPr lang="en-US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D1FED77D-2D4A-E240-AEE2-9F3776380B36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819196" y="682197"/>
            <a:ext cx="1013114" cy="1013114"/>
          </a:xfrm>
          <a:prstGeom prst="ellipse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</a:lstStyle>
          <a:p>
            <a:endParaRPr lang="en-US"/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2431A367-FA51-F04C-B377-92A2DD87052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179612" y="2579519"/>
            <a:ext cx="1013114" cy="1013114"/>
          </a:xfrm>
          <a:prstGeom prst="ellipse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</a:lstStyle>
          <a:p>
            <a:endParaRPr lang="en-US"/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355378B0-71AC-2A4A-9225-B34E8996544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515793" y="2579519"/>
            <a:ext cx="1013114" cy="1013114"/>
          </a:xfrm>
          <a:prstGeom prst="ellipse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</a:lstStyle>
          <a:p>
            <a:endParaRPr lang="en-US"/>
          </a:p>
        </p:txBody>
      </p:sp>
      <p:sp>
        <p:nvSpPr>
          <p:cNvPr id="13" name="Picture Placeholder 4">
            <a:extLst>
              <a:ext uri="{FF2B5EF4-FFF2-40B4-BE49-F238E27FC236}">
                <a16:creationId xmlns:a16="http://schemas.microsoft.com/office/drawing/2014/main" id="{9EFE8B15-6449-8944-A9F2-61AD881B791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851974" y="2579519"/>
            <a:ext cx="1013114" cy="1013114"/>
          </a:xfrm>
          <a:prstGeom prst="ellipse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</a:lstStyle>
          <a:p>
            <a:endParaRPr lang="en-US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6E795117-6E23-B945-814E-FA7DE297B54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21554" y="1756717"/>
            <a:ext cx="1422400" cy="625475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en-US" dirty="0"/>
              <a:t>Text in </a:t>
            </a:r>
            <a:r>
              <a:rPr lang="en-US" dirty="0" err="1"/>
              <a:t>thre</a:t>
            </a:r>
            <a:r>
              <a:rPr lang="en-US" dirty="0"/>
              <a:t> or four words</a:t>
            </a:r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B8C03DD4-5C0A-9A45-8DEB-DF492152DB6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268053" y="1756717"/>
            <a:ext cx="1422400" cy="625475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en-US" dirty="0"/>
              <a:t>Text in </a:t>
            </a:r>
            <a:r>
              <a:rPr lang="en-US" dirty="0" err="1"/>
              <a:t>thre</a:t>
            </a:r>
            <a:r>
              <a:rPr lang="en-US" dirty="0"/>
              <a:t> or four words</a:t>
            </a:r>
          </a:p>
        </p:txBody>
      </p:sp>
      <p:sp>
        <p:nvSpPr>
          <p:cNvPr id="17" name="Text Placeholder 14">
            <a:extLst>
              <a:ext uri="{FF2B5EF4-FFF2-40B4-BE49-F238E27FC236}">
                <a16:creationId xmlns:a16="http://schemas.microsoft.com/office/drawing/2014/main" id="{CFFBB8B7-3183-6346-893C-BDF51509C26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614553" y="1756717"/>
            <a:ext cx="1422400" cy="625475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en-US" dirty="0"/>
              <a:t>Text in </a:t>
            </a:r>
            <a:r>
              <a:rPr lang="en-US" dirty="0" err="1"/>
              <a:t>thre</a:t>
            </a:r>
            <a:r>
              <a:rPr lang="en-US" dirty="0"/>
              <a:t> or four words</a:t>
            </a:r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D2512398-73C0-924B-8FE8-ABA50E3A3E7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965483" y="3618175"/>
            <a:ext cx="1422400" cy="625475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en-US" dirty="0"/>
              <a:t>Text in </a:t>
            </a:r>
            <a:r>
              <a:rPr lang="en-US" dirty="0" err="1"/>
              <a:t>thre</a:t>
            </a:r>
            <a:r>
              <a:rPr lang="en-US" dirty="0"/>
              <a:t> or four words</a:t>
            </a:r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81309928-2353-4E4D-8030-9E2CA6E8319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311982" y="3618175"/>
            <a:ext cx="1422400" cy="625475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en-US" dirty="0"/>
              <a:t>Text in </a:t>
            </a:r>
            <a:r>
              <a:rPr lang="en-US" dirty="0" err="1"/>
              <a:t>thre</a:t>
            </a:r>
            <a:r>
              <a:rPr lang="en-US" dirty="0"/>
              <a:t> or four words</a:t>
            </a:r>
          </a:p>
        </p:txBody>
      </p:sp>
      <p:sp>
        <p:nvSpPr>
          <p:cNvPr id="20" name="Text Placeholder 14">
            <a:extLst>
              <a:ext uri="{FF2B5EF4-FFF2-40B4-BE49-F238E27FC236}">
                <a16:creationId xmlns:a16="http://schemas.microsoft.com/office/drawing/2014/main" id="{F0CAE4AF-7BB9-4248-8983-2157E9967F7A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658482" y="3618175"/>
            <a:ext cx="1422400" cy="625475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en-US" dirty="0"/>
              <a:t>Text in </a:t>
            </a:r>
            <a:r>
              <a:rPr lang="en-US" dirty="0" err="1"/>
              <a:t>thre</a:t>
            </a:r>
            <a:r>
              <a:rPr lang="en-US" dirty="0"/>
              <a:t> or four words</a:t>
            </a:r>
          </a:p>
        </p:txBody>
      </p:sp>
    </p:spTree>
    <p:extLst>
      <p:ext uri="{BB962C8B-B14F-4D97-AF65-F5344CB8AC3E}">
        <p14:creationId xmlns:p14="http://schemas.microsoft.com/office/powerpoint/2010/main" val="1167235319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9BB3227-D4C0-2C42-9753-7E3B0BA89D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6771" y="1224248"/>
            <a:ext cx="7772400" cy="1627909"/>
          </a:xfrm>
        </p:spPr>
        <p:txBody>
          <a:bodyPr anchor="b"/>
          <a:lstStyle>
            <a:lvl1pPr algn="l">
              <a:defRPr sz="8000"/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D115E7EE-30E6-9A48-B389-C695DC70456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46771" y="2855940"/>
            <a:ext cx="7772400" cy="932999"/>
          </a:xfrm>
        </p:spPr>
        <p:txBody>
          <a:bodyPr>
            <a:normAutofit/>
          </a:bodyPr>
          <a:lstStyle>
            <a:lvl1pPr marL="0" indent="0" algn="l">
              <a:buNone/>
              <a:defRPr sz="2000" cap="small" spc="300" baseline="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Name</a:t>
            </a:r>
          </a:p>
          <a:p>
            <a:r>
              <a:rPr lang="en-US" dirty="0" err="1"/>
              <a:t>xx.xx.xxxx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922077"/>
      </p:ext>
    </p:extLst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57516" y="1500725"/>
            <a:ext cx="5925395" cy="2131096"/>
          </a:xfrm>
        </p:spPr>
        <p:txBody>
          <a:bodyPr anchor="ctr"/>
          <a:lstStyle/>
          <a:p>
            <a:r>
              <a:rPr lang="en-US" dirty="0"/>
              <a:t>Click to edit Master title style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0F11E5B-DDFC-F04D-A00F-C8EFC1C6C278}"/>
              </a:ext>
            </a:extLst>
          </p:cNvPr>
          <p:cNvCxnSpPr>
            <a:cxnSpLocks/>
          </p:cNvCxnSpPr>
          <p:nvPr userDrawn="1"/>
        </p:nvCxnSpPr>
        <p:spPr>
          <a:xfrm flipV="1">
            <a:off x="1360448" y="1271239"/>
            <a:ext cx="468351" cy="237173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1840357"/>
      </p:ext>
    </p:extLst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57516" y="1500725"/>
            <a:ext cx="5925395" cy="2131096"/>
          </a:xfrm>
        </p:spPr>
        <p:txBody>
          <a:bodyPr anchor="ctr"/>
          <a:lstStyle>
            <a:lvl1pPr>
              <a:lnSpc>
                <a:spcPts val="4700"/>
              </a:lnSpc>
              <a:defRPr sz="4400" b="0" i="0" cap="small" spc="600" baseline="0"/>
            </a:lvl1pPr>
          </a:lstStyle>
          <a:p>
            <a:r>
              <a:rPr lang="en-US" dirty="0"/>
              <a:t>Click to edit Master title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0F11E5B-DDFC-F04D-A00F-C8EFC1C6C278}"/>
              </a:ext>
            </a:extLst>
          </p:cNvPr>
          <p:cNvCxnSpPr>
            <a:cxnSpLocks/>
          </p:cNvCxnSpPr>
          <p:nvPr userDrawn="1"/>
        </p:nvCxnSpPr>
        <p:spPr>
          <a:xfrm flipV="1">
            <a:off x="1360448" y="1271239"/>
            <a:ext cx="468351" cy="237173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2512333"/>
      </p:ext>
    </p:extLst>
  </p:cSld>
  <p:clrMapOvr>
    <a:masterClrMapping/>
  </p:clrMapOvr>
  <p:transition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57516" y="1293541"/>
            <a:ext cx="5925395" cy="1202948"/>
          </a:xfrm>
        </p:spPr>
        <p:txBody>
          <a:bodyPr anchor="ctr"/>
          <a:lstStyle/>
          <a:p>
            <a:r>
              <a:rPr lang="en-US" dirty="0"/>
              <a:t>Click to edit Master title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0F11E5B-DDFC-F04D-A00F-C8EFC1C6C278}"/>
              </a:ext>
            </a:extLst>
          </p:cNvPr>
          <p:cNvCxnSpPr>
            <a:cxnSpLocks/>
          </p:cNvCxnSpPr>
          <p:nvPr userDrawn="1"/>
        </p:nvCxnSpPr>
        <p:spPr>
          <a:xfrm flipV="1">
            <a:off x="1360448" y="1271239"/>
            <a:ext cx="468351" cy="237173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EEAF9FE-AF81-4B4E-B584-62761FEECC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57475" y="2497491"/>
            <a:ext cx="5925436" cy="1194218"/>
          </a:xfrm>
        </p:spPr>
        <p:txBody>
          <a:bodyPr anchor="t">
            <a:normAutofit/>
          </a:bodyPr>
          <a:lstStyle>
            <a:lvl1pPr marL="360000" indent="-360000">
              <a:spcBef>
                <a:spcPts val="1200"/>
              </a:spcBef>
              <a:defRPr sz="2400"/>
            </a:lvl1pPr>
            <a:lvl2pPr marL="720000" indent="-360000">
              <a:spcBef>
                <a:spcPts val="600"/>
              </a:spcBef>
              <a:defRPr sz="2000"/>
            </a:lvl2pPr>
            <a:lvl3pPr marL="1080000" indent="-360000">
              <a:spcBef>
                <a:spcPts val="600"/>
              </a:spcBef>
              <a:defRPr sz="1600"/>
            </a:lvl3pPr>
            <a:lvl4pPr marL="360000" indent="-360000">
              <a:spcBef>
                <a:spcPts val="1800"/>
              </a:spcBef>
              <a:defRPr sz="1600"/>
            </a:lvl4pPr>
            <a:lvl5pPr marL="360000" indent="-360000">
              <a:spcBef>
                <a:spcPts val="1800"/>
              </a:spcBef>
              <a:defRPr sz="16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865712081"/>
      </p:ext>
    </p:extLst>
  </p:cSld>
  <p:clrMapOvr>
    <a:masterClrMapping/>
  </p:clrMapOvr>
  <p:transition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57516" y="1262275"/>
            <a:ext cx="5925395" cy="1202948"/>
          </a:xfrm>
        </p:spPr>
        <p:txBody>
          <a:bodyPr anchor="ctr"/>
          <a:lstStyle>
            <a:lvl1pPr>
              <a:lnSpc>
                <a:spcPts val="4500"/>
              </a:lnSpc>
              <a:defRPr sz="4400" b="0" i="0" cap="small" spc="600" baseline="0"/>
            </a:lvl1pPr>
          </a:lstStyle>
          <a:p>
            <a:r>
              <a:rPr lang="en-US" dirty="0"/>
              <a:t>Click to edit Master title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0F11E5B-DDFC-F04D-A00F-C8EFC1C6C278}"/>
              </a:ext>
            </a:extLst>
          </p:cNvPr>
          <p:cNvCxnSpPr>
            <a:cxnSpLocks/>
          </p:cNvCxnSpPr>
          <p:nvPr userDrawn="1"/>
        </p:nvCxnSpPr>
        <p:spPr>
          <a:xfrm flipV="1">
            <a:off x="1360448" y="1271239"/>
            <a:ext cx="468351" cy="237173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0CA4C54-9693-AA4D-85D3-5ABB9B5262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57475" y="2497491"/>
            <a:ext cx="5925436" cy="1194218"/>
          </a:xfrm>
        </p:spPr>
        <p:txBody>
          <a:bodyPr anchor="t">
            <a:normAutofit/>
          </a:bodyPr>
          <a:lstStyle>
            <a:lvl1pPr marL="360000" indent="-360000">
              <a:spcBef>
                <a:spcPts val="1200"/>
              </a:spcBef>
              <a:defRPr sz="2400"/>
            </a:lvl1pPr>
            <a:lvl2pPr marL="720000" indent="-360000">
              <a:spcBef>
                <a:spcPts val="600"/>
              </a:spcBef>
              <a:defRPr sz="2000"/>
            </a:lvl2pPr>
            <a:lvl3pPr marL="1080000" indent="-360000">
              <a:spcBef>
                <a:spcPts val="600"/>
              </a:spcBef>
              <a:defRPr sz="1600"/>
            </a:lvl3pPr>
            <a:lvl4pPr marL="360000" indent="-360000">
              <a:spcBef>
                <a:spcPts val="1800"/>
              </a:spcBef>
              <a:defRPr sz="1600"/>
            </a:lvl4pPr>
            <a:lvl5pPr marL="360000" indent="-360000">
              <a:spcBef>
                <a:spcPts val="1800"/>
              </a:spcBef>
              <a:defRPr sz="16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903363639"/>
      </p:ext>
    </p:extLst>
  </p:cSld>
  <p:clrMapOvr>
    <a:masterClrMapping/>
  </p:clrMapOvr>
  <p:transition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0F11E5B-DDFC-F04D-A00F-C8EFC1C6C278}"/>
              </a:ext>
            </a:extLst>
          </p:cNvPr>
          <p:cNvCxnSpPr>
            <a:cxnSpLocks/>
          </p:cNvCxnSpPr>
          <p:nvPr userDrawn="1"/>
        </p:nvCxnSpPr>
        <p:spPr>
          <a:xfrm flipV="1">
            <a:off x="1360448" y="1271239"/>
            <a:ext cx="468351" cy="237173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89CE679-9735-6842-B5FA-84D6397573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57475" y="1271238"/>
            <a:ext cx="5925436" cy="2371733"/>
          </a:xfrm>
        </p:spPr>
        <p:txBody>
          <a:bodyPr anchor="ctr">
            <a:noAutofit/>
          </a:bodyPr>
          <a:lstStyle>
            <a:lvl1pPr marL="360000" indent="-360000">
              <a:spcBef>
                <a:spcPts val="1200"/>
              </a:spcBef>
              <a:defRPr sz="2800"/>
            </a:lvl1pPr>
            <a:lvl2pPr marL="720000" indent="-360000">
              <a:spcBef>
                <a:spcPts val="600"/>
              </a:spcBef>
              <a:defRPr sz="2400"/>
            </a:lvl2pPr>
            <a:lvl3pPr marL="1080000" indent="-360000">
              <a:spcBef>
                <a:spcPts val="600"/>
              </a:spcBef>
              <a:defRPr sz="1800"/>
            </a:lvl3pPr>
            <a:lvl4pPr marL="360000" indent="-360000">
              <a:spcBef>
                <a:spcPts val="1800"/>
              </a:spcBef>
              <a:defRPr sz="1600"/>
            </a:lvl4pPr>
            <a:lvl5pPr marL="360000" indent="-360000">
              <a:spcBef>
                <a:spcPts val="1800"/>
              </a:spcBef>
              <a:defRPr sz="16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649212980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57516" y="1500725"/>
            <a:ext cx="5925395" cy="2131096"/>
          </a:xfrm>
        </p:spPr>
        <p:txBody>
          <a:bodyPr anchor="ctr"/>
          <a:lstStyle>
            <a:lvl1pPr>
              <a:lnSpc>
                <a:spcPts val="4700"/>
              </a:lnSpc>
              <a:defRPr sz="4400" b="0" i="0" cap="small" spc="600" baseline="0"/>
            </a:lvl1pPr>
          </a:lstStyle>
          <a:p>
            <a:r>
              <a:rPr lang="en-US" dirty="0"/>
              <a:t>Click to edit Master title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0F11E5B-DDFC-F04D-A00F-C8EFC1C6C278}"/>
              </a:ext>
            </a:extLst>
          </p:cNvPr>
          <p:cNvCxnSpPr>
            <a:cxnSpLocks/>
          </p:cNvCxnSpPr>
          <p:nvPr userDrawn="1"/>
        </p:nvCxnSpPr>
        <p:spPr>
          <a:xfrm flipV="1">
            <a:off x="1360448" y="1271239"/>
            <a:ext cx="468351" cy="237173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4098072"/>
      </p:ext>
    </p:extLst>
  </p:cSld>
  <p:clrMapOvr>
    <a:masterClrMapping/>
  </p:clrMapOvr>
  <p:transition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21020"/>
            <a:ext cx="7886700" cy="903793"/>
          </a:xfr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CA17374-4341-444B-B28B-45EEF83359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95617"/>
            <a:ext cx="7886700" cy="2675300"/>
          </a:xfrm>
        </p:spPr>
        <p:txBody>
          <a:bodyPr>
            <a:normAutofit/>
          </a:bodyPr>
          <a:lstStyle>
            <a:lvl1pPr marL="360000" indent="-360000">
              <a:spcBef>
                <a:spcPts val="1200"/>
              </a:spcBef>
              <a:defRPr sz="2800"/>
            </a:lvl1pPr>
            <a:lvl2pPr marL="720000" indent="-360000">
              <a:spcBef>
                <a:spcPts val="600"/>
              </a:spcBef>
              <a:defRPr sz="2400"/>
            </a:lvl2pPr>
            <a:lvl3pPr marL="1080000" indent="-360000">
              <a:spcBef>
                <a:spcPts val="600"/>
              </a:spcBef>
              <a:defRPr sz="1800"/>
            </a:lvl3pPr>
            <a:lvl4pPr marL="1440000" indent="-360000">
              <a:spcBef>
                <a:spcPts val="600"/>
              </a:spcBef>
              <a:defRPr sz="1600"/>
            </a:lvl4pPr>
            <a:lvl5pPr marL="1800000" indent="-360000">
              <a:spcBef>
                <a:spcPts val="600"/>
              </a:spcBef>
              <a:defRPr sz="16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77516440"/>
      </p:ext>
    </p:extLst>
  </p:cSld>
  <p:clrMapOvr>
    <a:masterClrMapping/>
  </p:clrMapOvr>
  <p:transition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36212"/>
            <a:ext cx="7886700" cy="903793"/>
          </a:xfrm>
        </p:spPr>
        <p:txBody>
          <a:bodyPr anchor="ctr"/>
          <a:lstStyle>
            <a:lvl1pPr>
              <a:lnSpc>
                <a:spcPts val="4500"/>
              </a:lnSpc>
              <a:defRPr sz="4000" i="0" cap="small" spc="6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241461C-5F22-6541-9A0E-179298356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95617"/>
            <a:ext cx="7886700" cy="2675300"/>
          </a:xfrm>
        </p:spPr>
        <p:txBody>
          <a:bodyPr>
            <a:normAutofit/>
          </a:bodyPr>
          <a:lstStyle>
            <a:lvl1pPr marL="360000" indent="-360000">
              <a:spcBef>
                <a:spcPts val="1200"/>
              </a:spcBef>
              <a:defRPr sz="2800"/>
            </a:lvl1pPr>
            <a:lvl2pPr marL="720000" indent="-360000">
              <a:spcBef>
                <a:spcPts val="600"/>
              </a:spcBef>
              <a:defRPr sz="2400"/>
            </a:lvl2pPr>
            <a:lvl3pPr marL="1080000" indent="-360000">
              <a:spcBef>
                <a:spcPts val="600"/>
              </a:spcBef>
              <a:defRPr sz="1800"/>
            </a:lvl3pPr>
            <a:lvl4pPr marL="1440000" indent="-360000">
              <a:spcBef>
                <a:spcPts val="600"/>
              </a:spcBef>
              <a:defRPr sz="1600"/>
            </a:lvl4pPr>
            <a:lvl5pPr marL="1800000" indent="-360000">
              <a:spcBef>
                <a:spcPts val="600"/>
              </a:spcBef>
              <a:defRPr sz="16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51575901"/>
      </p:ext>
    </p:extLst>
  </p:cSld>
  <p:clrMapOvr>
    <a:masterClrMapping/>
  </p:clrMapOvr>
  <p:transition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09356925"/>
      </p:ext>
    </p:extLst>
  </p:cSld>
  <p:clrMapOvr>
    <a:masterClrMapping/>
  </p:clrMapOvr>
  <p:transition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E48C068-0E49-2F41-A2F3-EC8503988A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6771" y="1224248"/>
            <a:ext cx="7772400" cy="1627909"/>
          </a:xfrm>
        </p:spPr>
        <p:txBody>
          <a:bodyPr anchor="b"/>
          <a:lstStyle>
            <a:lvl1pPr algn="l">
              <a:defRPr sz="8000"/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2B9BF818-B4DB-0B4F-973E-7CB28868785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46771" y="2855940"/>
            <a:ext cx="7772400" cy="932999"/>
          </a:xfrm>
        </p:spPr>
        <p:txBody>
          <a:bodyPr>
            <a:normAutofit/>
          </a:bodyPr>
          <a:lstStyle>
            <a:lvl1pPr marL="0" indent="0" algn="l">
              <a:buNone/>
              <a:defRPr sz="2000" cap="small" spc="300" baseline="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Name</a:t>
            </a:r>
          </a:p>
          <a:p>
            <a:r>
              <a:rPr lang="en-US" dirty="0" err="1"/>
              <a:t>xx.xx.xxxx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694814"/>
      </p:ext>
    </p:extLst>
  </p:cSld>
  <p:clrMapOvr>
    <a:masterClrMapping/>
  </p:clrMapOvr>
  <p:transition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57516" y="1500725"/>
            <a:ext cx="5925395" cy="2131096"/>
          </a:xfrm>
        </p:spPr>
        <p:txBody>
          <a:bodyPr anchor="ctr"/>
          <a:lstStyle/>
          <a:p>
            <a:r>
              <a:rPr lang="en-US" dirty="0"/>
              <a:t>Click to edit Master title style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0F11E5B-DDFC-F04D-A00F-C8EFC1C6C278}"/>
              </a:ext>
            </a:extLst>
          </p:cNvPr>
          <p:cNvCxnSpPr>
            <a:cxnSpLocks/>
          </p:cNvCxnSpPr>
          <p:nvPr userDrawn="1"/>
        </p:nvCxnSpPr>
        <p:spPr>
          <a:xfrm flipV="1">
            <a:off x="1360448" y="1271239"/>
            <a:ext cx="468351" cy="237173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7023355"/>
      </p:ext>
    </p:extLst>
  </p:cSld>
  <p:clrMapOvr>
    <a:masterClrMapping/>
  </p:clrMapOvr>
  <p:transition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57516" y="1500725"/>
            <a:ext cx="5925395" cy="2131096"/>
          </a:xfrm>
        </p:spPr>
        <p:txBody>
          <a:bodyPr anchor="ctr"/>
          <a:lstStyle>
            <a:lvl1pPr>
              <a:lnSpc>
                <a:spcPts val="4700"/>
              </a:lnSpc>
              <a:defRPr sz="4400" b="0" i="0" cap="small" spc="600" baseline="0"/>
            </a:lvl1pPr>
          </a:lstStyle>
          <a:p>
            <a:r>
              <a:rPr lang="en-US" dirty="0"/>
              <a:t>Click to edit Master title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0F11E5B-DDFC-F04D-A00F-C8EFC1C6C278}"/>
              </a:ext>
            </a:extLst>
          </p:cNvPr>
          <p:cNvCxnSpPr>
            <a:cxnSpLocks/>
          </p:cNvCxnSpPr>
          <p:nvPr userDrawn="1"/>
        </p:nvCxnSpPr>
        <p:spPr>
          <a:xfrm flipV="1">
            <a:off x="1360448" y="1271239"/>
            <a:ext cx="468351" cy="237173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7313911"/>
      </p:ext>
    </p:extLst>
  </p:cSld>
  <p:clrMapOvr>
    <a:masterClrMapping/>
  </p:clrMapOvr>
  <p:transition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57516" y="1293541"/>
            <a:ext cx="5925395" cy="1202948"/>
          </a:xfrm>
        </p:spPr>
        <p:txBody>
          <a:bodyPr anchor="ctr"/>
          <a:lstStyle/>
          <a:p>
            <a:r>
              <a:rPr lang="en-US" dirty="0"/>
              <a:t>Click to edit Master title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0F11E5B-DDFC-F04D-A00F-C8EFC1C6C278}"/>
              </a:ext>
            </a:extLst>
          </p:cNvPr>
          <p:cNvCxnSpPr>
            <a:cxnSpLocks/>
          </p:cNvCxnSpPr>
          <p:nvPr userDrawn="1"/>
        </p:nvCxnSpPr>
        <p:spPr>
          <a:xfrm flipV="1">
            <a:off x="1360448" y="1271239"/>
            <a:ext cx="468351" cy="237173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B802701-6F69-934D-911A-86EC24CA28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57475" y="2497491"/>
            <a:ext cx="5925436" cy="1194218"/>
          </a:xfrm>
        </p:spPr>
        <p:txBody>
          <a:bodyPr anchor="t">
            <a:normAutofit/>
          </a:bodyPr>
          <a:lstStyle>
            <a:lvl1pPr marL="360000" indent="-360000">
              <a:spcBef>
                <a:spcPts val="1200"/>
              </a:spcBef>
              <a:defRPr sz="2400"/>
            </a:lvl1pPr>
            <a:lvl2pPr marL="720000" indent="-360000">
              <a:spcBef>
                <a:spcPts val="600"/>
              </a:spcBef>
              <a:defRPr sz="2000"/>
            </a:lvl2pPr>
            <a:lvl3pPr marL="1080000" indent="-360000">
              <a:spcBef>
                <a:spcPts val="600"/>
              </a:spcBef>
              <a:defRPr sz="1600"/>
            </a:lvl3pPr>
            <a:lvl4pPr marL="360000" indent="-360000">
              <a:spcBef>
                <a:spcPts val="1800"/>
              </a:spcBef>
              <a:defRPr sz="1600"/>
            </a:lvl4pPr>
            <a:lvl5pPr marL="360000" indent="-360000">
              <a:spcBef>
                <a:spcPts val="1800"/>
              </a:spcBef>
              <a:defRPr sz="16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865672932"/>
      </p:ext>
    </p:extLst>
  </p:cSld>
  <p:clrMapOvr>
    <a:masterClrMapping/>
  </p:clrMapOvr>
  <p:transition>
    <p:fad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57516" y="1262275"/>
            <a:ext cx="5925395" cy="1202948"/>
          </a:xfrm>
        </p:spPr>
        <p:txBody>
          <a:bodyPr anchor="ctr"/>
          <a:lstStyle>
            <a:lvl1pPr>
              <a:lnSpc>
                <a:spcPts val="4500"/>
              </a:lnSpc>
              <a:defRPr sz="4400" b="0" i="0" cap="small" spc="600" baseline="0"/>
            </a:lvl1pPr>
          </a:lstStyle>
          <a:p>
            <a:r>
              <a:rPr lang="en-US" dirty="0"/>
              <a:t>Click to edit Master title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0F11E5B-DDFC-F04D-A00F-C8EFC1C6C278}"/>
              </a:ext>
            </a:extLst>
          </p:cNvPr>
          <p:cNvCxnSpPr>
            <a:cxnSpLocks/>
          </p:cNvCxnSpPr>
          <p:nvPr userDrawn="1"/>
        </p:nvCxnSpPr>
        <p:spPr>
          <a:xfrm flipV="1">
            <a:off x="1360448" y="1271239"/>
            <a:ext cx="468351" cy="237173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E4FA069-5B31-C34B-969B-D44B3DD8BD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57475" y="2497491"/>
            <a:ext cx="5925436" cy="1194218"/>
          </a:xfrm>
        </p:spPr>
        <p:txBody>
          <a:bodyPr anchor="t">
            <a:normAutofit/>
          </a:bodyPr>
          <a:lstStyle>
            <a:lvl1pPr marL="360000" indent="-360000">
              <a:spcBef>
                <a:spcPts val="1200"/>
              </a:spcBef>
              <a:defRPr sz="2400"/>
            </a:lvl1pPr>
            <a:lvl2pPr marL="720000" indent="-360000">
              <a:spcBef>
                <a:spcPts val="600"/>
              </a:spcBef>
              <a:defRPr sz="2000"/>
            </a:lvl2pPr>
            <a:lvl3pPr marL="1080000" indent="-360000">
              <a:spcBef>
                <a:spcPts val="600"/>
              </a:spcBef>
              <a:defRPr sz="1600"/>
            </a:lvl3pPr>
            <a:lvl4pPr marL="360000" indent="-360000">
              <a:spcBef>
                <a:spcPts val="1800"/>
              </a:spcBef>
              <a:defRPr sz="1600"/>
            </a:lvl4pPr>
            <a:lvl5pPr marL="360000" indent="-360000">
              <a:spcBef>
                <a:spcPts val="1800"/>
              </a:spcBef>
              <a:defRPr sz="16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836505980"/>
      </p:ext>
    </p:extLst>
  </p:cSld>
  <p:clrMapOvr>
    <a:masterClrMapping/>
  </p:clrMapOvr>
  <p:transition>
    <p:fad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0F11E5B-DDFC-F04D-A00F-C8EFC1C6C278}"/>
              </a:ext>
            </a:extLst>
          </p:cNvPr>
          <p:cNvCxnSpPr>
            <a:cxnSpLocks/>
          </p:cNvCxnSpPr>
          <p:nvPr userDrawn="1"/>
        </p:nvCxnSpPr>
        <p:spPr>
          <a:xfrm flipV="1">
            <a:off x="1360448" y="1271239"/>
            <a:ext cx="468351" cy="237173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708D10C-B746-3B4A-97F7-CB4C7873D1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57475" y="1271238"/>
            <a:ext cx="5925436" cy="2371733"/>
          </a:xfrm>
        </p:spPr>
        <p:txBody>
          <a:bodyPr anchor="ctr">
            <a:noAutofit/>
          </a:bodyPr>
          <a:lstStyle>
            <a:lvl1pPr marL="360000" indent="-360000">
              <a:spcBef>
                <a:spcPts val="1200"/>
              </a:spcBef>
              <a:defRPr sz="2800"/>
            </a:lvl1pPr>
            <a:lvl2pPr marL="720000" indent="-360000">
              <a:spcBef>
                <a:spcPts val="600"/>
              </a:spcBef>
              <a:defRPr sz="2400"/>
            </a:lvl2pPr>
            <a:lvl3pPr marL="1080000" indent="-360000">
              <a:spcBef>
                <a:spcPts val="600"/>
              </a:spcBef>
              <a:defRPr sz="1800"/>
            </a:lvl3pPr>
            <a:lvl4pPr marL="360000" indent="-360000">
              <a:spcBef>
                <a:spcPts val="1800"/>
              </a:spcBef>
              <a:defRPr sz="1600"/>
            </a:lvl4pPr>
            <a:lvl5pPr marL="360000" indent="-360000">
              <a:spcBef>
                <a:spcPts val="1800"/>
              </a:spcBef>
              <a:defRPr sz="16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176979871"/>
      </p:ext>
    </p:extLst>
  </p:cSld>
  <p:clrMapOvr>
    <a:masterClrMapping/>
  </p:clrMapOvr>
  <p:transition>
    <p:fad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21020"/>
            <a:ext cx="7886700" cy="903793"/>
          </a:xfrm>
        </p:spPr>
        <p:txBody>
          <a:bodyPr anchor="ctr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4389D3A-7B0E-374E-BCEA-DF0485229E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95617"/>
            <a:ext cx="7886700" cy="2675300"/>
          </a:xfrm>
        </p:spPr>
        <p:txBody>
          <a:bodyPr>
            <a:normAutofit/>
          </a:bodyPr>
          <a:lstStyle>
            <a:lvl1pPr marL="360000" indent="-360000">
              <a:spcBef>
                <a:spcPts val="1200"/>
              </a:spcBef>
              <a:defRPr sz="2800"/>
            </a:lvl1pPr>
            <a:lvl2pPr marL="720000" indent="-360000">
              <a:spcBef>
                <a:spcPts val="600"/>
              </a:spcBef>
              <a:defRPr sz="2400"/>
            </a:lvl2pPr>
            <a:lvl3pPr marL="1080000" indent="-360000">
              <a:spcBef>
                <a:spcPts val="600"/>
              </a:spcBef>
              <a:defRPr sz="1800"/>
            </a:lvl3pPr>
            <a:lvl4pPr marL="1440000" indent="-360000">
              <a:spcBef>
                <a:spcPts val="600"/>
              </a:spcBef>
              <a:defRPr sz="1600"/>
            </a:lvl4pPr>
            <a:lvl5pPr marL="1800000" indent="-360000">
              <a:spcBef>
                <a:spcPts val="600"/>
              </a:spcBef>
              <a:defRPr sz="16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36610214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57516" y="1293541"/>
            <a:ext cx="5925395" cy="1202948"/>
          </a:xfrm>
        </p:spPr>
        <p:txBody>
          <a:bodyPr anchor="ctr"/>
          <a:lstStyle/>
          <a:p>
            <a:r>
              <a:rPr lang="en-US" dirty="0"/>
              <a:t>Click to edit Master title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0F11E5B-DDFC-F04D-A00F-C8EFC1C6C278}"/>
              </a:ext>
            </a:extLst>
          </p:cNvPr>
          <p:cNvCxnSpPr>
            <a:cxnSpLocks/>
          </p:cNvCxnSpPr>
          <p:nvPr userDrawn="1"/>
        </p:nvCxnSpPr>
        <p:spPr>
          <a:xfrm flipV="1">
            <a:off x="1360448" y="1271239"/>
            <a:ext cx="468351" cy="237173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F0BCD5A-4C83-0743-B93B-4CA888170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57475" y="2497491"/>
            <a:ext cx="5925436" cy="1194218"/>
          </a:xfrm>
        </p:spPr>
        <p:txBody>
          <a:bodyPr anchor="t">
            <a:normAutofit/>
          </a:bodyPr>
          <a:lstStyle>
            <a:lvl1pPr marL="360000" indent="-360000">
              <a:spcBef>
                <a:spcPts val="1200"/>
              </a:spcBef>
              <a:defRPr sz="2400"/>
            </a:lvl1pPr>
            <a:lvl2pPr marL="720000" indent="-360000">
              <a:spcBef>
                <a:spcPts val="600"/>
              </a:spcBef>
              <a:defRPr sz="2000"/>
            </a:lvl2pPr>
            <a:lvl3pPr marL="1080000" indent="-360000">
              <a:spcBef>
                <a:spcPts val="600"/>
              </a:spcBef>
              <a:defRPr sz="1600"/>
            </a:lvl3pPr>
            <a:lvl4pPr marL="360000" indent="-360000">
              <a:spcBef>
                <a:spcPts val="1800"/>
              </a:spcBef>
              <a:defRPr sz="1600"/>
            </a:lvl4pPr>
            <a:lvl5pPr marL="360000" indent="-360000">
              <a:spcBef>
                <a:spcPts val="1800"/>
              </a:spcBef>
              <a:defRPr sz="16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43373267"/>
      </p:ext>
    </p:extLst>
  </p:cSld>
  <p:clrMapOvr>
    <a:masterClrMapping/>
  </p:clrMapOvr>
  <p:transition>
    <p:fade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36212"/>
            <a:ext cx="7886700" cy="903793"/>
          </a:xfrm>
        </p:spPr>
        <p:txBody>
          <a:bodyPr/>
          <a:lstStyle>
            <a:lvl1pPr>
              <a:lnSpc>
                <a:spcPts val="4500"/>
              </a:lnSpc>
              <a:defRPr sz="4000" i="0" cap="small" spc="6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05C62D8-0480-1A41-AA08-C7D4602120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95617"/>
            <a:ext cx="7886700" cy="2675300"/>
          </a:xfrm>
        </p:spPr>
        <p:txBody>
          <a:bodyPr>
            <a:normAutofit/>
          </a:bodyPr>
          <a:lstStyle>
            <a:lvl1pPr marL="360000" indent="-360000">
              <a:spcBef>
                <a:spcPts val="1200"/>
              </a:spcBef>
              <a:defRPr sz="2800"/>
            </a:lvl1pPr>
            <a:lvl2pPr marL="720000" indent="-360000">
              <a:spcBef>
                <a:spcPts val="600"/>
              </a:spcBef>
              <a:defRPr sz="2400"/>
            </a:lvl2pPr>
            <a:lvl3pPr marL="1080000" indent="-360000">
              <a:spcBef>
                <a:spcPts val="600"/>
              </a:spcBef>
              <a:defRPr sz="1800"/>
            </a:lvl3pPr>
            <a:lvl4pPr marL="1440000" indent="-360000">
              <a:spcBef>
                <a:spcPts val="600"/>
              </a:spcBef>
              <a:defRPr sz="1600"/>
            </a:lvl4pPr>
            <a:lvl5pPr marL="1800000" indent="-360000">
              <a:spcBef>
                <a:spcPts val="600"/>
              </a:spcBef>
              <a:defRPr sz="16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40368004"/>
      </p:ext>
    </p:extLst>
  </p:cSld>
  <p:clrMapOvr>
    <a:masterClrMapping/>
  </p:clrMapOvr>
  <p:transition>
    <p:fade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7701228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57516" y="1262275"/>
            <a:ext cx="5925395" cy="1202948"/>
          </a:xfrm>
        </p:spPr>
        <p:txBody>
          <a:bodyPr anchor="ctr"/>
          <a:lstStyle>
            <a:lvl1pPr>
              <a:lnSpc>
                <a:spcPts val="4500"/>
              </a:lnSpc>
              <a:defRPr sz="4400" b="0" i="0" cap="small" spc="600" baseline="0"/>
            </a:lvl1pPr>
          </a:lstStyle>
          <a:p>
            <a:r>
              <a:rPr lang="en-US" dirty="0"/>
              <a:t>Click to edit Master title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0F11E5B-DDFC-F04D-A00F-C8EFC1C6C278}"/>
              </a:ext>
            </a:extLst>
          </p:cNvPr>
          <p:cNvCxnSpPr>
            <a:cxnSpLocks/>
          </p:cNvCxnSpPr>
          <p:nvPr userDrawn="1"/>
        </p:nvCxnSpPr>
        <p:spPr>
          <a:xfrm flipV="1">
            <a:off x="1360448" y="1271239"/>
            <a:ext cx="468351" cy="237173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32B28E7-C6EE-5C49-803A-1DB9D0C868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57475" y="2497491"/>
            <a:ext cx="5925436" cy="1194218"/>
          </a:xfrm>
        </p:spPr>
        <p:txBody>
          <a:bodyPr anchor="t">
            <a:normAutofit/>
          </a:bodyPr>
          <a:lstStyle>
            <a:lvl1pPr marL="360000" indent="-360000">
              <a:spcBef>
                <a:spcPts val="1200"/>
              </a:spcBef>
              <a:defRPr sz="2400"/>
            </a:lvl1pPr>
            <a:lvl2pPr marL="720000" indent="-360000">
              <a:spcBef>
                <a:spcPts val="600"/>
              </a:spcBef>
              <a:defRPr sz="2000"/>
            </a:lvl2pPr>
            <a:lvl3pPr marL="1080000" indent="-360000">
              <a:spcBef>
                <a:spcPts val="600"/>
              </a:spcBef>
              <a:defRPr sz="1600"/>
            </a:lvl3pPr>
            <a:lvl4pPr marL="360000" indent="-360000">
              <a:spcBef>
                <a:spcPts val="1800"/>
              </a:spcBef>
              <a:defRPr sz="1600"/>
            </a:lvl4pPr>
            <a:lvl5pPr marL="360000" indent="-360000">
              <a:spcBef>
                <a:spcPts val="1800"/>
              </a:spcBef>
              <a:defRPr sz="16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068505178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0F11E5B-DDFC-F04D-A00F-C8EFC1C6C278}"/>
              </a:ext>
            </a:extLst>
          </p:cNvPr>
          <p:cNvCxnSpPr>
            <a:cxnSpLocks/>
          </p:cNvCxnSpPr>
          <p:nvPr userDrawn="1"/>
        </p:nvCxnSpPr>
        <p:spPr>
          <a:xfrm flipV="1">
            <a:off x="1360448" y="1271239"/>
            <a:ext cx="468351" cy="237173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DE32900-A80D-F241-A9FA-1E3B4BF5A8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57475" y="1271238"/>
            <a:ext cx="5925436" cy="2371733"/>
          </a:xfrm>
        </p:spPr>
        <p:txBody>
          <a:bodyPr anchor="ctr">
            <a:noAutofit/>
          </a:bodyPr>
          <a:lstStyle>
            <a:lvl1pPr marL="360000" indent="-360000">
              <a:spcBef>
                <a:spcPts val="1200"/>
              </a:spcBef>
              <a:defRPr sz="2800"/>
            </a:lvl1pPr>
            <a:lvl2pPr marL="720000" indent="-360000">
              <a:spcBef>
                <a:spcPts val="600"/>
              </a:spcBef>
              <a:defRPr sz="2400"/>
            </a:lvl2pPr>
            <a:lvl3pPr marL="1080000" indent="-360000">
              <a:spcBef>
                <a:spcPts val="600"/>
              </a:spcBef>
              <a:defRPr sz="1800"/>
            </a:lvl3pPr>
            <a:lvl4pPr marL="360000" indent="-360000">
              <a:spcBef>
                <a:spcPts val="1800"/>
              </a:spcBef>
              <a:defRPr sz="1600"/>
            </a:lvl4pPr>
            <a:lvl5pPr marL="360000" indent="-360000">
              <a:spcBef>
                <a:spcPts val="1800"/>
              </a:spcBef>
              <a:defRPr sz="16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335846441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85375"/>
            <a:ext cx="7886700" cy="903793"/>
          </a:xfrm>
        </p:spPr>
        <p:txBody>
          <a:bodyPr anchor="ctr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95617"/>
            <a:ext cx="7886700" cy="2675300"/>
          </a:xfrm>
        </p:spPr>
        <p:txBody>
          <a:bodyPr>
            <a:normAutofit/>
          </a:bodyPr>
          <a:lstStyle>
            <a:lvl1pPr marL="360000" indent="-360000">
              <a:spcBef>
                <a:spcPts val="1200"/>
              </a:spcBef>
              <a:defRPr sz="2800"/>
            </a:lvl1pPr>
            <a:lvl2pPr marL="720000" indent="-360000">
              <a:spcBef>
                <a:spcPts val="600"/>
              </a:spcBef>
              <a:defRPr sz="2400"/>
            </a:lvl2pPr>
            <a:lvl3pPr marL="1080000" indent="-360000">
              <a:spcBef>
                <a:spcPts val="600"/>
              </a:spcBef>
              <a:defRPr sz="1800"/>
            </a:lvl3pPr>
            <a:lvl4pPr marL="1440000" indent="-360000">
              <a:spcBef>
                <a:spcPts val="600"/>
              </a:spcBef>
              <a:defRPr sz="1600"/>
            </a:lvl4pPr>
            <a:lvl5pPr marL="1800000" indent="-360000">
              <a:spcBef>
                <a:spcPts val="600"/>
              </a:spcBef>
              <a:defRPr sz="16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60711032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2352"/>
            <a:ext cx="7886700" cy="903793"/>
          </a:xfrm>
        </p:spPr>
        <p:txBody>
          <a:bodyPr anchor="ctr"/>
          <a:lstStyle>
            <a:lvl1pPr>
              <a:lnSpc>
                <a:spcPts val="4500"/>
              </a:lnSpc>
              <a:defRPr sz="4000" i="0" cap="small" spc="6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BC49621-7181-F043-855C-9F06CCF02F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95617"/>
            <a:ext cx="7886700" cy="2675300"/>
          </a:xfrm>
        </p:spPr>
        <p:txBody>
          <a:bodyPr>
            <a:normAutofit/>
          </a:bodyPr>
          <a:lstStyle>
            <a:lvl1pPr marL="360000" indent="-360000">
              <a:spcBef>
                <a:spcPts val="1200"/>
              </a:spcBef>
              <a:defRPr sz="2800"/>
            </a:lvl1pPr>
            <a:lvl2pPr marL="720000" indent="-360000">
              <a:spcBef>
                <a:spcPts val="600"/>
              </a:spcBef>
              <a:defRPr sz="2400"/>
            </a:lvl2pPr>
            <a:lvl3pPr marL="1080000" indent="-360000">
              <a:spcBef>
                <a:spcPts val="600"/>
              </a:spcBef>
              <a:defRPr sz="1800"/>
            </a:lvl3pPr>
            <a:lvl4pPr marL="1440000" indent="-360000">
              <a:spcBef>
                <a:spcPts val="600"/>
              </a:spcBef>
              <a:defRPr sz="1600"/>
            </a:lvl4pPr>
            <a:lvl5pPr marL="1800000" indent="-360000">
              <a:spcBef>
                <a:spcPts val="600"/>
              </a:spcBef>
              <a:defRPr sz="16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47888038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85375"/>
            <a:ext cx="7886700" cy="903793"/>
          </a:xfrm>
        </p:spPr>
        <p:txBody>
          <a:bodyPr anchor="ctr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EA742FB-2B5B-484F-89AF-A254290026B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8650" y="1596661"/>
            <a:ext cx="3886200" cy="2675300"/>
          </a:xfrm>
        </p:spPr>
        <p:txBody>
          <a:bodyPr>
            <a:normAutofit/>
          </a:bodyPr>
          <a:lstStyle>
            <a:lvl1pPr marL="360000" indent="-360000">
              <a:spcBef>
                <a:spcPts val="1200"/>
              </a:spcBef>
              <a:defRPr sz="2400"/>
            </a:lvl1pPr>
            <a:lvl2pPr marL="720000" indent="-360000">
              <a:spcBef>
                <a:spcPts val="600"/>
              </a:spcBef>
              <a:defRPr sz="2000"/>
            </a:lvl2pPr>
            <a:lvl3pPr marL="1080000" indent="-360000">
              <a:spcBef>
                <a:spcPts val="600"/>
              </a:spcBef>
              <a:defRPr sz="1600"/>
            </a:lvl3pPr>
            <a:lvl4pPr marL="1440000" indent="-360000">
              <a:spcBef>
                <a:spcPts val="600"/>
              </a:spcBef>
              <a:defRPr sz="1400"/>
            </a:lvl4pPr>
            <a:lvl5pPr marL="1800000" indent="-360000">
              <a:spcBef>
                <a:spcPts val="600"/>
              </a:spcBef>
              <a:defRPr sz="1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DB0C728-7F65-7F43-A7C1-81C8A89F22BA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4629150" y="1596661"/>
            <a:ext cx="3886200" cy="2675300"/>
          </a:xfrm>
        </p:spPr>
        <p:txBody>
          <a:bodyPr>
            <a:normAutofit/>
          </a:bodyPr>
          <a:lstStyle>
            <a:lvl1pPr marL="360000" indent="-360000">
              <a:spcBef>
                <a:spcPts val="1200"/>
              </a:spcBef>
              <a:defRPr sz="2400"/>
            </a:lvl1pPr>
            <a:lvl2pPr marL="720000" indent="-360000">
              <a:spcBef>
                <a:spcPts val="600"/>
              </a:spcBef>
              <a:defRPr sz="2000"/>
            </a:lvl2pPr>
            <a:lvl3pPr marL="1080000" indent="-360000">
              <a:spcBef>
                <a:spcPts val="600"/>
              </a:spcBef>
              <a:defRPr sz="1600"/>
            </a:lvl3pPr>
            <a:lvl4pPr marL="1440000" indent="-360000">
              <a:spcBef>
                <a:spcPts val="600"/>
              </a:spcBef>
              <a:defRPr sz="1400"/>
            </a:lvl4pPr>
            <a:lvl5pPr marL="1800000" indent="-360000">
              <a:spcBef>
                <a:spcPts val="600"/>
              </a:spcBef>
              <a:defRPr sz="1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39147806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28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37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497450"/>
            <a:ext cx="7886700" cy="90379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95617"/>
            <a:ext cx="7886700" cy="29668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F2FFB9E-7099-8044-A4B0-8B18F75DE72E}"/>
              </a:ext>
            </a:extLst>
          </p:cNvPr>
          <p:cNvPicPr>
            <a:picLocks noChangeAspect="1"/>
          </p:cNvPicPr>
          <p:nvPr userDrawn="1"/>
        </p:nvPicPr>
        <p:blipFill>
          <a:blip r:embed="rId25"/>
          <a:stretch>
            <a:fillRect/>
          </a:stretch>
        </p:blipFill>
        <p:spPr>
          <a:xfrm>
            <a:off x="598319" y="4338769"/>
            <a:ext cx="2081823" cy="425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8218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6" r:id="rId2"/>
    <p:sldLayoutId id="2147483670" r:id="rId3"/>
    <p:sldLayoutId id="2147483672" r:id="rId4"/>
    <p:sldLayoutId id="2147483673" r:id="rId5"/>
    <p:sldLayoutId id="2147483674" r:id="rId6"/>
    <p:sldLayoutId id="2147483662" r:id="rId7"/>
    <p:sldLayoutId id="2147483671" r:id="rId8"/>
    <p:sldLayoutId id="2147483664" r:id="rId9"/>
    <p:sldLayoutId id="2147483675" r:id="rId10"/>
    <p:sldLayoutId id="2147483676" r:id="rId11"/>
    <p:sldLayoutId id="2147483667" r:id="rId12"/>
    <p:sldLayoutId id="2147483677" r:id="rId13"/>
    <p:sldLayoutId id="2147483678" r:id="rId14"/>
    <p:sldLayoutId id="2147483680" r:id="rId15"/>
    <p:sldLayoutId id="2147483681" r:id="rId16"/>
    <p:sldLayoutId id="2147483682" r:id="rId17"/>
    <p:sldLayoutId id="2147483683" r:id="rId18"/>
    <p:sldLayoutId id="2147483679" r:id="rId19"/>
    <p:sldLayoutId id="2147483684" r:id="rId20"/>
    <p:sldLayoutId id="2147483685" r:id="rId21"/>
    <p:sldLayoutId id="2147483686" r:id="rId22"/>
    <p:sldLayoutId id="2147483687" r:id="rId23"/>
  </p:sldLayoutIdLst>
  <p:transition>
    <p:fade/>
  </p:transition>
  <p:txStyles>
    <p:titleStyle>
      <a:lvl1pPr algn="l" defTabSz="685800" rtl="0" eaLnBrk="1" latinLnBrk="0" hangingPunct="1">
        <a:lnSpc>
          <a:spcPct val="53000"/>
        </a:lnSpc>
        <a:spcBef>
          <a:spcPct val="0"/>
        </a:spcBef>
        <a:buNone/>
        <a:defRPr sz="6000" b="0" i="1" kern="1200" cap="all" spc="-100" baseline="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171450" indent="-279450" algn="l" defTabSz="685800" rtl="0" eaLnBrk="1" latinLnBrk="0" hangingPunct="1">
        <a:lnSpc>
          <a:spcPct val="90000"/>
        </a:lnSpc>
        <a:spcBef>
          <a:spcPts val="750"/>
        </a:spcBef>
        <a:buClr>
          <a:schemeClr val="accent1"/>
        </a:buClr>
        <a:buFont typeface="Cambria Math" panose="02040503050406030204" pitchFamily="18" charset="0"/>
        <a:buChar char="⎯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279450" algn="l" defTabSz="685800" rtl="0" eaLnBrk="1" latinLnBrk="0" hangingPunct="1">
        <a:lnSpc>
          <a:spcPct val="90000"/>
        </a:lnSpc>
        <a:spcBef>
          <a:spcPts val="375"/>
        </a:spcBef>
        <a:buClr>
          <a:schemeClr val="accent1"/>
        </a:buClr>
        <a:buFont typeface="Cambria Math" panose="02040503050406030204" pitchFamily="18" charset="0"/>
        <a:buChar char="⎯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279450" algn="l" defTabSz="685800" rtl="0" eaLnBrk="1" latinLnBrk="0" hangingPunct="1">
        <a:lnSpc>
          <a:spcPct val="90000"/>
        </a:lnSpc>
        <a:spcBef>
          <a:spcPts val="375"/>
        </a:spcBef>
        <a:buClr>
          <a:schemeClr val="accent1"/>
        </a:buClr>
        <a:buFont typeface="Cambria Math" panose="02040503050406030204" pitchFamily="18" charset="0"/>
        <a:buChar char="⎯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279450" algn="l" defTabSz="685800" rtl="0" eaLnBrk="1" latinLnBrk="0" hangingPunct="1">
        <a:lnSpc>
          <a:spcPct val="90000"/>
        </a:lnSpc>
        <a:spcBef>
          <a:spcPts val="375"/>
        </a:spcBef>
        <a:buClr>
          <a:schemeClr val="accent1"/>
        </a:buClr>
        <a:buFont typeface="Cambria Math" panose="02040503050406030204" pitchFamily="18" charset="0"/>
        <a:buChar char="⎯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279450" algn="l" defTabSz="685800" rtl="0" eaLnBrk="1" latinLnBrk="0" hangingPunct="1">
        <a:lnSpc>
          <a:spcPct val="90000"/>
        </a:lnSpc>
        <a:spcBef>
          <a:spcPts val="375"/>
        </a:spcBef>
        <a:buClr>
          <a:schemeClr val="accent1"/>
        </a:buClr>
        <a:buFont typeface="Cambria Math" panose="02040503050406030204" pitchFamily="18" charset="0"/>
        <a:buChar char="⎯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559235"/>
            <a:ext cx="7886700" cy="9037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95617"/>
            <a:ext cx="7886700" cy="29668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F2FFB9E-7099-8044-A4B0-8B18F75DE72E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598319" y="4338769"/>
            <a:ext cx="2081823" cy="425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76086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710" r:id="rId9"/>
  </p:sldLayoutIdLst>
  <p:transition>
    <p:fade/>
  </p:transition>
  <p:txStyles>
    <p:titleStyle>
      <a:lvl1pPr algn="l" defTabSz="685800" rtl="0" eaLnBrk="1" latinLnBrk="0" hangingPunct="1">
        <a:lnSpc>
          <a:spcPct val="53000"/>
        </a:lnSpc>
        <a:spcBef>
          <a:spcPct val="0"/>
        </a:spcBef>
        <a:buNone/>
        <a:defRPr sz="6000" b="0" i="1" kern="1200" cap="all" spc="-100" baseline="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171450" indent="-279450" algn="l" defTabSz="685800" rtl="0" eaLnBrk="1" latinLnBrk="0" hangingPunct="1">
        <a:lnSpc>
          <a:spcPct val="90000"/>
        </a:lnSpc>
        <a:spcBef>
          <a:spcPts val="750"/>
        </a:spcBef>
        <a:buClr>
          <a:schemeClr val="tx1"/>
        </a:buClr>
        <a:buFont typeface="Cambria Math" panose="02040503050406030204" pitchFamily="18" charset="0"/>
        <a:buChar char="⎯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279450" algn="l" defTabSz="685800" rtl="0" eaLnBrk="1" latinLnBrk="0" hangingPunct="1">
        <a:lnSpc>
          <a:spcPct val="90000"/>
        </a:lnSpc>
        <a:spcBef>
          <a:spcPts val="375"/>
        </a:spcBef>
        <a:buClr>
          <a:schemeClr val="tx1"/>
        </a:buClr>
        <a:buFont typeface="Cambria Math" panose="02040503050406030204" pitchFamily="18" charset="0"/>
        <a:buChar char="⎯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279450" algn="l" defTabSz="685800" rtl="0" eaLnBrk="1" latinLnBrk="0" hangingPunct="1">
        <a:lnSpc>
          <a:spcPct val="90000"/>
        </a:lnSpc>
        <a:spcBef>
          <a:spcPts val="375"/>
        </a:spcBef>
        <a:buClr>
          <a:schemeClr val="tx1"/>
        </a:buClr>
        <a:buFont typeface="Cambria Math" panose="02040503050406030204" pitchFamily="18" charset="0"/>
        <a:buChar char="⎯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279450" algn="l" defTabSz="685800" rtl="0" eaLnBrk="1" latinLnBrk="0" hangingPunct="1">
        <a:lnSpc>
          <a:spcPct val="90000"/>
        </a:lnSpc>
        <a:spcBef>
          <a:spcPts val="375"/>
        </a:spcBef>
        <a:buClr>
          <a:schemeClr val="tx1"/>
        </a:buClr>
        <a:buFont typeface="Cambria Math" panose="02040503050406030204" pitchFamily="18" charset="0"/>
        <a:buChar char="⎯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279450" algn="l" defTabSz="685800" rtl="0" eaLnBrk="1" latinLnBrk="0" hangingPunct="1">
        <a:lnSpc>
          <a:spcPct val="90000"/>
        </a:lnSpc>
        <a:spcBef>
          <a:spcPts val="375"/>
        </a:spcBef>
        <a:buClr>
          <a:schemeClr val="tx1"/>
        </a:buClr>
        <a:buFont typeface="Cambria Math" panose="02040503050406030204" pitchFamily="18" charset="0"/>
        <a:buChar char="⎯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559235"/>
            <a:ext cx="7886700" cy="9037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95617"/>
            <a:ext cx="7886700" cy="29668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F2FFB9E-7099-8044-A4B0-8B18F75DE72E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598321" y="4338769"/>
            <a:ext cx="2081818" cy="425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840756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</p:sldLayoutIdLst>
  <p:transition>
    <p:fade/>
  </p:transition>
  <p:txStyles>
    <p:titleStyle>
      <a:lvl1pPr algn="l" defTabSz="685800" rtl="0" eaLnBrk="1" latinLnBrk="0" hangingPunct="1">
        <a:lnSpc>
          <a:spcPct val="53000"/>
        </a:lnSpc>
        <a:spcBef>
          <a:spcPct val="0"/>
        </a:spcBef>
        <a:buNone/>
        <a:defRPr sz="6000" b="0" i="1" kern="1200" cap="all" spc="-100" baseline="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171450" indent="-279450" algn="l" defTabSz="685800" rtl="0" eaLnBrk="1" latinLnBrk="0" hangingPunct="1">
        <a:lnSpc>
          <a:spcPct val="90000"/>
        </a:lnSpc>
        <a:spcBef>
          <a:spcPts val="750"/>
        </a:spcBef>
        <a:buClr>
          <a:schemeClr val="tx1"/>
        </a:buClr>
        <a:buFont typeface="Cambria Math" panose="02040503050406030204" pitchFamily="18" charset="0"/>
        <a:buChar char="⎯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279450" algn="l" defTabSz="685800" rtl="0" eaLnBrk="1" latinLnBrk="0" hangingPunct="1">
        <a:lnSpc>
          <a:spcPct val="90000"/>
        </a:lnSpc>
        <a:spcBef>
          <a:spcPts val="375"/>
        </a:spcBef>
        <a:buClr>
          <a:schemeClr val="tx1"/>
        </a:buClr>
        <a:buFont typeface="Cambria Math" panose="02040503050406030204" pitchFamily="18" charset="0"/>
        <a:buChar char="⎯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279450" algn="l" defTabSz="685800" rtl="0" eaLnBrk="1" latinLnBrk="0" hangingPunct="1">
        <a:lnSpc>
          <a:spcPct val="90000"/>
        </a:lnSpc>
        <a:spcBef>
          <a:spcPts val="375"/>
        </a:spcBef>
        <a:buClr>
          <a:schemeClr val="tx1"/>
        </a:buClr>
        <a:buFont typeface="Cambria Math" panose="02040503050406030204" pitchFamily="18" charset="0"/>
        <a:buChar char="⎯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279450" algn="l" defTabSz="685800" rtl="0" eaLnBrk="1" latinLnBrk="0" hangingPunct="1">
        <a:lnSpc>
          <a:spcPct val="90000"/>
        </a:lnSpc>
        <a:spcBef>
          <a:spcPts val="375"/>
        </a:spcBef>
        <a:buClr>
          <a:schemeClr val="tx1"/>
        </a:buClr>
        <a:buFont typeface="Cambria Math" panose="02040503050406030204" pitchFamily="18" charset="0"/>
        <a:buChar char="⎯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279450" algn="l" defTabSz="685800" rtl="0" eaLnBrk="1" latinLnBrk="0" hangingPunct="1">
        <a:lnSpc>
          <a:spcPct val="90000"/>
        </a:lnSpc>
        <a:spcBef>
          <a:spcPts val="375"/>
        </a:spcBef>
        <a:buClr>
          <a:schemeClr val="tx1"/>
        </a:buClr>
        <a:buFont typeface="Cambria Math" panose="02040503050406030204" pitchFamily="18" charset="0"/>
        <a:buChar char="⎯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9FC2A25-2DE6-7240-8F29-A9CC2139E0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5936" y="484914"/>
            <a:ext cx="7772400" cy="2528175"/>
          </a:xfrm>
        </p:spPr>
        <p:txBody>
          <a:bodyPr>
            <a:noAutofit/>
          </a:bodyPr>
          <a:lstStyle/>
          <a:p>
            <a:r>
              <a:rPr lang="en-US" sz="5400" dirty="0"/>
              <a:t>Challenges of </a:t>
            </a:r>
            <a:br>
              <a:rPr lang="en-US" sz="5400" dirty="0"/>
            </a:br>
            <a:r>
              <a:rPr lang="en-US" sz="5400" dirty="0"/>
              <a:t>the New Era: 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Keeping the International Community of Tallinn University Informed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0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4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400" dirty="0"/>
              <a:t>Rein Olesk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000" dirty="0"/>
              <a:t>Internal Communication Specialist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000" dirty="0"/>
              <a:t>Tallinn University</a:t>
            </a:r>
          </a:p>
        </p:txBody>
      </p:sp>
    </p:spTree>
    <p:extLst>
      <p:ext uri="{BB962C8B-B14F-4D97-AF65-F5344CB8AC3E}">
        <p14:creationId xmlns:p14="http://schemas.microsoft.com/office/powerpoint/2010/main" val="1037424652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75A9811-AC16-EF48-A5CD-017EF691D0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8235"/>
            <a:ext cx="3854142" cy="688458"/>
          </a:xfrm>
        </p:spPr>
        <p:txBody>
          <a:bodyPr/>
          <a:lstStyle/>
          <a:p>
            <a:r>
              <a:rPr lang="en-US" dirty="0"/>
              <a:t>Rumor has it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56AE86-16FE-EF44-9F6F-B973FECB6C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80565"/>
            <a:ext cx="3880626" cy="2624530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2400"/>
              </a:spcBef>
            </a:pPr>
            <a:r>
              <a:rPr lang="en-US" dirty="0"/>
              <a:t>~7000 students and ~1000 employees</a:t>
            </a:r>
          </a:p>
          <a:p>
            <a:pPr>
              <a:spcBef>
                <a:spcPts val="2400"/>
              </a:spcBef>
            </a:pPr>
            <a:r>
              <a:rPr lang="en-US" dirty="0"/>
              <a:t>Two days is hell of a long period during crisis</a:t>
            </a:r>
          </a:p>
          <a:p>
            <a:pPr>
              <a:spcBef>
                <a:spcPts val="2400"/>
              </a:spcBef>
            </a:pPr>
            <a:r>
              <a:rPr lang="en-US" dirty="0"/>
              <a:t>If you don’t talk about numbers, then the numbers </a:t>
            </a:r>
            <a:br>
              <a:rPr lang="en-US" dirty="0"/>
            </a:br>
            <a:r>
              <a:rPr lang="en-US" dirty="0"/>
              <a:t>will be spoken for you</a:t>
            </a:r>
          </a:p>
          <a:p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88FF2C4-FC98-4647-9E9A-3BEAC6C1B3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7449" y="936868"/>
            <a:ext cx="3543211" cy="3511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529767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75A9811-AC16-EF48-A5CD-017EF691D0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31690"/>
            <a:ext cx="3854142" cy="932330"/>
          </a:xfrm>
        </p:spPr>
        <p:txBody>
          <a:bodyPr/>
          <a:lstStyle/>
          <a:p>
            <a:r>
              <a:rPr lang="en-US" dirty="0"/>
              <a:t>And we learned from that!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56AE86-16FE-EF44-9F6F-B973FECB6C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52285"/>
            <a:ext cx="3854142" cy="2624530"/>
          </a:xfrm>
        </p:spPr>
        <p:txBody>
          <a:bodyPr>
            <a:normAutofit fontScale="77500" lnSpcReduction="20000"/>
          </a:bodyPr>
          <a:lstStyle/>
          <a:p>
            <a:pPr>
              <a:spcBef>
                <a:spcPts val="2400"/>
              </a:spcBef>
            </a:pPr>
            <a:r>
              <a:rPr lang="en-US" dirty="0"/>
              <a:t>Weekly Newsletter in Estonian every Monday</a:t>
            </a:r>
          </a:p>
          <a:p>
            <a:pPr>
              <a:spcBef>
                <a:spcPts val="2400"/>
              </a:spcBef>
            </a:pPr>
            <a:r>
              <a:rPr lang="en-US" dirty="0"/>
              <a:t>Weekly Newsletter in English every Tuesday</a:t>
            </a:r>
          </a:p>
          <a:p>
            <a:pPr>
              <a:spcBef>
                <a:spcPts val="2400"/>
              </a:spcBef>
            </a:pPr>
            <a:r>
              <a:rPr lang="en-US" dirty="0"/>
              <a:t>COVID-19 note in Estonian and in English every Tuesday</a:t>
            </a:r>
          </a:p>
          <a:p>
            <a:pPr>
              <a:spcBef>
                <a:spcPts val="2400"/>
              </a:spcBef>
            </a:pPr>
            <a:r>
              <a:rPr lang="en-US" dirty="0"/>
              <a:t>Infosessions with simultaneous translation into English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2B1DDCD-C5B6-2547-9CD5-E0B29749E5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54961" y="527309"/>
            <a:ext cx="2195979" cy="3912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981030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75A9811-AC16-EF48-A5CD-017EF691D0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510986"/>
            <a:ext cx="4203327" cy="1281950"/>
          </a:xfrm>
        </p:spPr>
        <p:txBody>
          <a:bodyPr/>
          <a:lstStyle/>
          <a:p>
            <a:r>
              <a:rPr lang="en-US" dirty="0"/>
              <a:t>Concerns of international students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56AE86-16FE-EF44-9F6F-B973FECB6C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97743"/>
            <a:ext cx="3486150" cy="1873621"/>
          </a:xfrm>
        </p:spPr>
        <p:txBody>
          <a:bodyPr>
            <a:normAutofit/>
          </a:bodyPr>
          <a:lstStyle/>
          <a:p>
            <a:pPr>
              <a:spcBef>
                <a:spcPts val="2400"/>
              </a:spcBef>
            </a:pPr>
            <a:r>
              <a:rPr lang="en-US" dirty="0"/>
              <a:t>“In the aspect of COVID-19, I feel safe in Estonia.”</a:t>
            </a:r>
          </a:p>
          <a:p>
            <a:pPr>
              <a:spcBef>
                <a:spcPts val="2400"/>
              </a:spcBef>
            </a:pPr>
            <a:r>
              <a:rPr lang="en-US" dirty="0"/>
              <a:t>“Financially, I do not feel safe here.”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B712A06-B445-C947-89E6-A99C04D414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28023" y="1362635"/>
            <a:ext cx="3007980" cy="2161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383398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75A9811-AC16-EF48-A5CD-017EF691D0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116533"/>
            <a:ext cx="4203327" cy="1281950"/>
          </a:xfrm>
        </p:spPr>
        <p:txBody>
          <a:bodyPr/>
          <a:lstStyle/>
          <a:p>
            <a:r>
              <a:rPr lang="en-US" dirty="0"/>
              <a:t>Transition to </a:t>
            </a:r>
            <a:br>
              <a:rPr lang="en-US" dirty="0"/>
            </a:br>
            <a:r>
              <a:rPr lang="en-US" dirty="0"/>
              <a:t>e-learning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56AE86-16FE-EF44-9F6F-B973FECB6C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649507"/>
            <a:ext cx="3790951" cy="2796989"/>
          </a:xfrm>
        </p:spPr>
        <p:txBody>
          <a:bodyPr>
            <a:normAutofit fontScale="85000" lnSpcReduction="10000"/>
          </a:bodyPr>
          <a:lstStyle/>
          <a:p>
            <a:pPr>
              <a:spcBef>
                <a:spcPts val="2400"/>
              </a:spcBef>
            </a:pPr>
            <a:r>
              <a:rPr lang="en-US" dirty="0"/>
              <a:t>Tallinn University managed well ...</a:t>
            </a:r>
          </a:p>
          <a:p>
            <a:pPr>
              <a:spcBef>
                <a:spcPts val="2400"/>
              </a:spcBef>
            </a:pPr>
            <a:r>
              <a:rPr lang="en-US" dirty="0"/>
              <a:t>... yet everyone had that one lecturer</a:t>
            </a:r>
          </a:p>
          <a:p>
            <a:pPr>
              <a:spcBef>
                <a:spcPts val="2400"/>
              </a:spcBef>
            </a:pPr>
            <a:r>
              <a:rPr lang="en-US" dirty="0"/>
              <a:t>Lecturers should have supervisors</a:t>
            </a:r>
          </a:p>
          <a:p>
            <a:pPr>
              <a:spcBef>
                <a:spcPts val="2400"/>
              </a:spcBef>
            </a:pPr>
            <a:r>
              <a:rPr lang="en-US" dirty="0"/>
              <a:t>Not enough time between contact and online classes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B7725D5-0D8A-1346-8B27-02DDA0636A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61045" y="670587"/>
            <a:ext cx="1876137" cy="3752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438501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75A9811-AC16-EF48-A5CD-017EF691D0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8" y="510986"/>
            <a:ext cx="3907493" cy="1281950"/>
          </a:xfrm>
        </p:spPr>
        <p:txBody>
          <a:bodyPr/>
          <a:lstStyle/>
          <a:p>
            <a:r>
              <a:rPr lang="en-US" dirty="0"/>
              <a:t>Are they pleased with communication?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56AE86-16FE-EF44-9F6F-B973FECB6C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97743"/>
            <a:ext cx="3486150" cy="1873621"/>
          </a:xfrm>
        </p:spPr>
        <p:txBody>
          <a:bodyPr>
            <a:normAutofit/>
          </a:bodyPr>
          <a:lstStyle/>
          <a:p>
            <a:pPr>
              <a:spcBef>
                <a:spcPts val="2400"/>
              </a:spcBef>
            </a:pPr>
            <a:r>
              <a:rPr lang="en-US" dirty="0"/>
              <a:t>Overall, yes, they are! </a:t>
            </a:r>
            <a:br>
              <a:rPr lang="en-US" dirty="0"/>
            </a:br>
            <a:r>
              <a:rPr lang="en-US" dirty="0"/>
              <a:t>Not perfect, but good</a:t>
            </a:r>
          </a:p>
          <a:p>
            <a:pPr>
              <a:spcBef>
                <a:spcPts val="2400"/>
              </a:spcBef>
            </a:pPr>
            <a:r>
              <a:rPr lang="en-US" dirty="0"/>
              <a:t>Letters should be compact and not too long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D141CAE-CA6E-F040-92ED-87E2109897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9261" y="690283"/>
            <a:ext cx="3146946" cy="3648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226398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75A9811-AC16-EF48-A5CD-017EF691D0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7" y="510986"/>
            <a:ext cx="4866717" cy="1281950"/>
          </a:xfrm>
        </p:spPr>
        <p:txBody>
          <a:bodyPr/>
          <a:lstStyle/>
          <a:p>
            <a:r>
              <a:rPr lang="en-US" dirty="0"/>
              <a:t>And who are the real communication heroes?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56AE86-16FE-EF44-9F6F-B973FECB6C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97743"/>
            <a:ext cx="3486150" cy="1873621"/>
          </a:xfrm>
        </p:spPr>
        <p:txBody>
          <a:bodyPr>
            <a:normAutofit/>
          </a:bodyPr>
          <a:lstStyle/>
          <a:p>
            <a:pPr>
              <a:spcBef>
                <a:spcPts val="2400"/>
              </a:spcBef>
            </a:pPr>
            <a:r>
              <a:rPr lang="en-US" dirty="0"/>
              <a:t>Study counsellors and </a:t>
            </a:r>
            <a:r>
              <a:rPr lang="en-US" dirty="0" err="1"/>
              <a:t>programme</a:t>
            </a:r>
            <a:r>
              <a:rPr lang="en-US" dirty="0"/>
              <a:t> coordinators!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5D0537C-2112-3D4E-A249-262E46B528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82558" y="1352142"/>
            <a:ext cx="3286312" cy="3136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331303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75A9811-AC16-EF48-A5CD-017EF691D0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7141" y="2268067"/>
            <a:ext cx="4866717" cy="1281950"/>
          </a:xfrm>
        </p:spPr>
        <p:txBody>
          <a:bodyPr/>
          <a:lstStyle/>
          <a:p>
            <a:pPr algn="ctr"/>
            <a:r>
              <a:rPr lang="en-US" sz="8000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3956832218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TU white">
  <a:themeElements>
    <a:clrScheme name="TLÜ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DB224C"/>
      </a:accent1>
      <a:accent2>
        <a:srgbClr val="7AD2C6"/>
      </a:accent2>
      <a:accent3>
        <a:srgbClr val="F99E3B"/>
      </a:accent3>
      <a:accent4>
        <a:srgbClr val="B691D3"/>
      </a:accent4>
      <a:accent5>
        <a:srgbClr val="DBC7B6"/>
      </a:accent5>
      <a:accent6>
        <a:srgbClr val="67D4EC"/>
      </a:accent6>
      <a:hlink>
        <a:srgbClr val="DB224C"/>
      </a:hlink>
      <a:folHlink>
        <a:srgbClr val="941431"/>
      </a:folHlink>
    </a:clrScheme>
    <a:fontScheme name="Arial-Times New Roman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U black">
  <a:themeElements>
    <a:clrScheme name="TLÜ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DB224C"/>
      </a:accent1>
      <a:accent2>
        <a:srgbClr val="7AD2C6"/>
      </a:accent2>
      <a:accent3>
        <a:srgbClr val="F99E3B"/>
      </a:accent3>
      <a:accent4>
        <a:srgbClr val="B691D3"/>
      </a:accent4>
      <a:accent5>
        <a:srgbClr val="DBC7B6"/>
      </a:accent5>
      <a:accent6>
        <a:srgbClr val="67D4EC"/>
      </a:accent6>
      <a:hlink>
        <a:srgbClr val="DB224C"/>
      </a:hlink>
      <a:folHlink>
        <a:srgbClr val="941431"/>
      </a:folHlink>
    </a:clrScheme>
    <a:fontScheme name="Arial-Times New Roman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U red">
  <a:themeElements>
    <a:clrScheme name="TLÜ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DB224C"/>
      </a:accent1>
      <a:accent2>
        <a:srgbClr val="7AD2C6"/>
      </a:accent2>
      <a:accent3>
        <a:srgbClr val="F99E3B"/>
      </a:accent3>
      <a:accent4>
        <a:srgbClr val="B691D3"/>
      </a:accent4>
      <a:accent5>
        <a:srgbClr val="DBC7B6"/>
      </a:accent5>
      <a:accent6>
        <a:srgbClr val="67D4EC"/>
      </a:accent6>
      <a:hlink>
        <a:srgbClr val="DB224C"/>
      </a:hlink>
      <a:folHlink>
        <a:srgbClr val="941431"/>
      </a:folHlink>
    </a:clrScheme>
    <a:fontScheme name="Arial-Times New Roman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599</TotalTime>
  <Words>190</Words>
  <Application>Microsoft Office PowerPoint</Application>
  <PresentationFormat>On-screen Show (16:9)</PresentationFormat>
  <Paragraphs>30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Cambria Math</vt:lpstr>
      <vt:lpstr>Times New Roman</vt:lpstr>
      <vt:lpstr>TU white</vt:lpstr>
      <vt:lpstr>TU black</vt:lpstr>
      <vt:lpstr>TU red</vt:lpstr>
      <vt:lpstr>PowerPoint Presentation</vt:lpstr>
      <vt:lpstr>Rumor has it</vt:lpstr>
      <vt:lpstr>And we learned from that!</vt:lpstr>
      <vt:lpstr>Concerns of international students</vt:lpstr>
      <vt:lpstr>Transition to  e-learning</vt:lpstr>
      <vt:lpstr>Are they pleased with communication?</vt:lpstr>
      <vt:lpstr>And who are the real communication heroes?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Anastassia Tuuder</cp:lastModifiedBy>
  <cp:revision>53</cp:revision>
  <dcterms:created xsi:type="dcterms:W3CDTF">2018-05-31T10:13:30Z</dcterms:created>
  <dcterms:modified xsi:type="dcterms:W3CDTF">2020-11-11T07:07:12Z</dcterms:modified>
</cp:coreProperties>
</file>