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orient="horz" pos="3975">
          <p15:clr>
            <a:srgbClr val="A4A3A4"/>
          </p15:clr>
        </p15:guide>
        <p15:guide id="4" orient="horz" pos="1030">
          <p15:clr>
            <a:srgbClr val="A4A3A4"/>
          </p15:clr>
        </p15:guide>
        <p15:guide id="5" pos="7312">
          <p15:clr>
            <a:srgbClr val="A4A3A4"/>
          </p15:clr>
        </p15:guide>
        <p15:guide id="6" pos="3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36" orient="horz"/>
        <p:guide pos="391" orient="horz"/>
        <p:guide pos="3975" orient="horz"/>
        <p:guide pos="1030" orient="horz"/>
        <p:guide pos="7312"/>
        <p:guide pos="37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Evt Sara Creta boat-MSF billede i stedet</a:t>
            </a:r>
            <a:endParaRPr/>
          </a:p>
        </p:txBody>
      </p:sp>
      <p:sp>
        <p:nvSpPr>
          <p:cNvPr id="248" name="Google Shape;248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hyperlink" Target="http://www.designguide.ku.dk/ku/skabeloner/powerpoint/praesentationer/" TargetMode="External"/><Relationship Id="rId13" Type="http://schemas.openxmlformats.org/officeDocument/2006/relationships/image" Target="../media/image24.png"/><Relationship Id="rId1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designguide.ku.dk/ku/skabeloner/powerpoint/praesentationer/" TargetMode="External"/><Relationship Id="rId3" Type="http://schemas.openxmlformats.org/officeDocument/2006/relationships/image" Target="../media/image16.png"/><Relationship Id="rId4" Type="http://schemas.openxmlformats.org/officeDocument/2006/relationships/hyperlink" Target="http://image.ku.dk/lightbox/211/13407586855728741badb20/" TargetMode="External"/><Relationship Id="rId9" Type="http://schemas.openxmlformats.org/officeDocument/2006/relationships/hyperlink" Target="http://www.designguide.ku.dk/ku/skabeloner/powerpoint/praesentationer/" TargetMode="External"/><Relationship Id="rId14" Type="http://schemas.openxmlformats.org/officeDocument/2006/relationships/image" Target="../media/image17.png"/><Relationship Id="rId5" Type="http://schemas.openxmlformats.org/officeDocument/2006/relationships/hyperlink" Target="http://image.ku.dk/lightbox/211/13407586855728741badb20/" TargetMode="External"/><Relationship Id="rId6" Type="http://schemas.openxmlformats.org/officeDocument/2006/relationships/hyperlink" Target="http://www.designguide.ku.dk/ku/skabeloner/powerpoint/praesentationer/" TargetMode="External"/><Relationship Id="rId7" Type="http://schemas.openxmlformats.org/officeDocument/2006/relationships/hyperlink" Target="http://www.designguide.ku.dk/ku/skabeloner/powerpoint/praesentationer/" TargetMode="External"/><Relationship Id="rId8" Type="http://schemas.openxmlformats.org/officeDocument/2006/relationships/hyperlink" Target="http://www.designguide.ku.dk/ku/skabeloner/powerpoint/praesentationer/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3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3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mage large left" showMasterSp="0">
  <p:cSld name="Title image large lef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0" lIns="6408000" spcFirstLastPara="1" rIns="0" wrap="square" tIns="360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type="ctrTitle"/>
          </p:nvPr>
        </p:nvSpPr>
        <p:spPr>
          <a:xfrm>
            <a:off x="0" y="691815"/>
            <a:ext cx="5959476" cy="54740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b" bIns="3384000" lIns="540000" spcFirstLastPara="1" rIns="360000" wrap="square" tIns="46800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10329111" y="-385200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3236495" y="-385200"/>
            <a:ext cx="6981162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11255542" y="-385200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" name="Google Shape;24;p2"/>
          <p:cNvSpPr txBox="1"/>
          <p:nvPr>
            <p:ph idx="1" type="body"/>
          </p:nvPr>
        </p:nvSpPr>
        <p:spPr>
          <a:xfrm>
            <a:off x="588962" y="4053600"/>
            <a:ext cx="4946650" cy="8997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3" type="subTitle"/>
          </p:nvPr>
        </p:nvSpPr>
        <p:spPr>
          <a:xfrm>
            <a:off x="588962" y="3007285"/>
            <a:ext cx="4946649" cy="726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6" name="Google Shape;26;p2"/>
          <p:cNvSpPr txBox="1"/>
          <p:nvPr>
            <p:ph idx="4" type="body"/>
          </p:nvPr>
        </p:nvSpPr>
        <p:spPr>
          <a:xfrm>
            <a:off x="587375" y="1020200"/>
            <a:ext cx="4946649" cy="13454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eal small" showMasterSp="0">
  <p:cSld name="Title seal small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/>
          <p:nvPr/>
        </p:nvSpPr>
        <p:spPr>
          <a:xfrm>
            <a:off x="0" y="0"/>
            <a:ext cx="12198350" cy="68580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1"/>
          <p:cNvPicPr preferRelativeResize="0"/>
          <p:nvPr/>
        </p:nvPicPr>
        <p:blipFill rotWithShape="1">
          <a:blip r:embed="rId2">
            <a:alphaModFix/>
          </a:blip>
          <a:srcRect b="7654" l="0" r="10627" t="-153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1"/>
          <p:cNvSpPr txBox="1"/>
          <p:nvPr>
            <p:ph idx="10" type="dt"/>
          </p:nvPr>
        </p:nvSpPr>
        <p:spPr>
          <a:xfrm>
            <a:off x="10329111" y="-385200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1" type="ftr"/>
          </p:nvPr>
        </p:nvSpPr>
        <p:spPr>
          <a:xfrm>
            <a:off x="3236495" y="-385200"/>
            <a:ext cx="6981162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2" type="sldNum"/>
          </p:nvPr>
        </p:nvSpPr>
        <p:spPr>
          <a:xfrm>
            <a:off x="11255542" y="-385200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1"/>
          <p:cNvSpPr txBox="1"/>
          <p:nvPr>
            <p:ph type="ctrTitle"/>
          </p:nvPr>
        </p:nvSpPr>
        <p:spPr>
          <a:xfrm>
            <a:off x="0" y="2271092"/>
            <a:ext cx="5959476" cy="3895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b" bIns="2340000" lIns="540000" spcFirstLastPara="1" rIns="360000" wrap="square" tIns="46800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588963" y="4053600"/>
            <a:ext cx="4946649" cy="8997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2" type="body"/>
          </p:nvPr>
        </p:nvSpPr>
        <p:spPr>
          <a:xfrm>
            <a:off x="587375" y="2610941"/>
            <a:ext cx="4946649" cy="1109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object" type="obj">
  <p:cSld name="OBJEC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/>
          <p:nvPr>
            <p:ph type="title"/>
          </p:nvPr>
        </p:nvSpPr>
        <p:spPr>
          <a:xfrm>
            <a:off x="588963" y="620714"/>
            <a:ext cx="11012488" cy="865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588963" y="1635125"/>
            <a:ext cx="11012488" cy="46751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55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0" type="dt"/>
          </p:nvPr>
        </p:nvSpPr>
        <p:spPr>
          <a:xfrm>
            <a:off x="10329111" y="85745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1" type="ftr"/>
          </p:nvPr>
        </p:nvSpPr>
        <p:spPr>
          <a:xfrm>
            <a:off x="3236495" y="85745"/>
            <a:ext cx="6981162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2" type="sldNum"/>
          </p:nvPr>
        </p:nvSpPr>
        <p:spPr>
          <a:xfrm>
            <a:off x="11219691" y="85745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image">
  <p:cSld name="Title, content, and imag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/>
          <p:nvPr>
            <p:ph idx="2" type="pic"/>
          </p:nvPr>
        </p:nvSpPr>
        <p:spPr>
          <a:xfrm>
            <a:off x="6243639" y="1635125"/>
            <a:ext cx="5357812" cy="467518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2304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type="title"/>
          </p:nvPr>
        </p:nvSpPr>
        <p:spPr>
          <a:xfrm>
            <a:off x="588965" y="620712"/>
            <a:ext cx="11012486" cy="865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1" type="body"/>
          </p:nvPr>
        </p:nvSpPr>
        <p:spPr>
          <a:xfrm>
            <a:off x="588964" y="1635125"/>
            <a:ext cx="5359398" cy="46751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55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3"/>
          <p:cNvSpPr txBox="1"/>
          <p:nvPr>
            <p:ph idx="10" type="dt"/>
          </p:nvPr>
        </p:nvSpPr>
        <p:spPr>
          <a:xfrm>
            <a:off x="10329111" y="85745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11" type="ftr"/>
          </p:nvPr>
        </p:nvSpPr>
        <p:spPr>
          <a:xfrm>
            <a:off x="3236495" y="85745"/>
            <a:ext cx="6981162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3"/>
          <p:cNvSpPr txBox="1"/>
          <p:nvPr>
            <p:ph idx="12" type="sldNum"/>
          </p:nvPr>
        </p:nvSpPr>
        <p:spPr>
          <a:xfrm>
            <a:off x="11219691" y="85745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/>
          <p:nvPr>
            <p:ph idx="2" type="pic"/>
          </p:nvPr>
        </p:nvSpPr>
        <p:spPr>
          <a:xfrm>
            <a:off x="588963" y="1635125"/>
            <a:ext cx="11012487" cy="467518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2304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14"/>
          <p:cNvSpPr txBox="1"/>
          <p:nvPr>
            <p:ph type="title"/>
          </p:nvPr>
        </p:nvSpPr>
        <p:spPr>
          <a:xfrm>
            <a:off x="588964" y="620712"/>
            <a:ext cx="11012486" cy="865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4"/>
          <p:cNvSpPr txBox="1"/>
          <p:nvPr>
            <p:ph idx="10" type="dt"/>
          </p:nvPr>
        </p:nvSpPr>
        <p:spPr>
          <a:xfrm>
            <a:off x="10329111" y="85745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4"/>
          <p:cNvSpPr txBox="1"/>
          <p:nvPr>
            <p:ph idx="11" type="ftr"/>
          </p:nvPr>
        </p:nvSpPr>
        <p:spPr>
          <a:xfrm>
            <a:off x="3236495" y="85745"/>
            <a:ext cx="6981162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4"/>
          <p:cNvSpPr txBox="1"/>
          <p:nvPr>
            <p:ph idx="12" type="sldNum"/>
          </p:nvPr>
        </p:nvSpPr>
        <p:spPr>
          <a:xfrm>
            <a:off x="11219691" y="85745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ext label right and image ">
  <p:cSld name="Small text label right and image 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/>
          <p:nvPr>
            <p:ph idx="2" type="pic"/>
          </p:nvPr>
        </p:nvSpPr>
        <p:spPr>
          <a:xfrm>
            <a:off x="0" y="334851"/>
            <a:ext cx="12192000" cy="652314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0" lIns="0" spcFirstLastPara="1" rIns="6408000" wrap="square" tIns="3600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15"/>
          <p:cNvSpPr txBox="1"/>
          <p:nvPr>
            <p:ph type="title"/>
          </p:nvPr>
        </p:nvSpPr>
        <p:spPr>
          <a:xfrm>
            <a:off x="6243638" y="4903567"/>
            <a:ext cx="5948362" cy="1398808"/>
          </a:xfrm>
          <a:prstGeom prst="rect">
            <a:avLst/>
          </a:prstGeom>
          <a:solidFill>
            <a:srgbClr val="A31D20">
              <a:alpha val="94901"/>
            </a:srgbClr>
          </a:solidFill>
          <a:ln>
            <a:noFill/>
          </a:ln>
        </p:spPr>
        <p:txBody>
          <a:bodyPr anchorCtr="0" anchor="t" bIns="144000" lIns="252000" spcFirstLastPara="1" rIns="540000" wrap="square" tIns="1440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5"/>
          <p:cNvSpPr txBox="1"/>
          <p:nvPr>
            <p:ph idx="10" type="dt"/>
          </p:nvPr>
        </p:nvSpPr>
        <p:spPr>
          <a:xfrm>
            <a:off x="10329111" y="85745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5"/>
          <p:cNvSpPr txBox="1"/>
          <p:nvPr>
            <p:ph idx="11" type="ftr"/>
          </p:nvPr>
        </p:nvSpPr>
        <p:spPr>
          <a:xfrm>
            <a:off x="3236495" y="85745"/>
            <a:ext cx="6981162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11219691" y="85745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 label left and image">
  <p:cSld name="Large text label left and imag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/>
          <p:nvPr>
            <p:ph idx="2" type="pic"/>
          </p:nvPr>
        </p:nvSpPr>
        <p:spPr>
          <a:xfrm>
            <a:off x="0" y="334851"/>
            <a:ext cx="12192000" cy="652314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0" lIns="6408000" spcFirstLastPara="1" rIns="0" wrap="square" tIns="360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16"/>
          <p:cNvSpPr txBox="1"/>
          <p:nvPr>
            <p:ph idx="10" type="dt"/>
          </p:nvPr>
        </p:nvSpPr>
        <p:spPr>
          <a:xfrm>
            <a:off x="10329111" y="85745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6"/>
          <p:cNvSpPr txBox="1"/>
          <p:nvPr>
            <p:ph idx="11" type="ftr"/>
          </p:nvPr>
        </p:nvSpPr>
        <p:spPr>
          <a:xfrm>
            <a:off x="3236495" y="85745"/>
            <a:ext cx="6981162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6"/>
          <p:cNvSpPr txBox="1"/>
          <p:nvPr>
            <p:ph idx="12" type="sldNum"/>
          </p:nvPr>
        </p:nvSpPr>
        <p:spPr>
          <a:xfrm>
            <a:off x="11219691" y="85745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16"/>
          <p:cNvSpPr txBox="1"/>
          <p:nvPr>
            <p:ph idx="1" type="body"/>
          </p:nvPr>
        </p:nvSpPr>
        <p:spPr>
          <a:xfrm>
            <a:off x="0" y="2036763"/>
            <a:ext cx="5948362" cy="4265612"/>
          </a:xfrm>
          <a:prstGeom prst="rect">
            <a:avLst/>
          </a:prstGeom>
          <a:solidFill>
            <a:schemeClr val="accent1">
              <a:alpha val="94901"/>
            </a:schemeClr>
          </a:solidFill>
          <a:ln>
            <a:noFill/>
          </a:ln>
        </p:spPr>
        <p:txBody>
          <a:bodyPr anchorCtr="0" anchor="t" bIns="144000" lIns="576000" spcFirstLastPara="1" rIns="252000" wrap="square" tIns="144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ital bullet list ">
  <p:cSld name="Capital bullet list ">
    <p:bg>
      <p:bgPr>
        <a:solidFill>
          <a:schemeClr val="accen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idx="10" type="dt"/>
          </p:nvPr>
        </p:nvSpPr>
        <p:spPr>
          <a:xfrm>
            <a:off x="10329111" y="85745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11" type="ftr"/>
          </p:nvPr>
        </p:nvSpPr>
        <p:spPr>
          <a:xfrm>
            <a:off x="3236495" y="85745"/>
            <a:ext cx="6981162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7"/>
          <p:cNvSpPr txBox="1"/>
          <p:nvPr>
            <p:ph idx="12" type="sldNum"/>
          </p:nvPr>
        </p:nvSpPr>
        <p:spPr>
          <a:xfrm>
            <a:off x="11219691" y="85745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Google Shape;129;p17"/>
          <p:cNvSpPr txBox="1"/>
          <p:nvPr>
            <p:ph idx="1" type="body"/>
          </p:nvPr>
        </p:nvSpPr>
        <p:spPr>
          <a:xfrm>
            <a:off x="588963" y="620713"/>
            <a:ext cx="11012487" cy="56825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33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  <a:defRPr b="0" sz="4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  <a:defRPr b="0" sz="4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  <a:defRPr b="0" sz="4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  <a:defRPr b="0" sz="4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  <a:defRPr b="0" sz="4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ation">
  <p:cSld name="Quotation">
    <p:bg>
      <p:bgPr>
        <a:solidFill>
          <a:schemeClr val="accen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/>
        </p:nvSpPr>
        <p:spPr>
          <a:xfrm>
            <a:off x="421280" y="612884"/>
            <a:ext cx="1167618" cy="2400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32" name="Google Shape;132;p18"/>
          <p:cNvSpPr txBox="1"/>
          <p:nvPr>
            <p:ph idx="10" type="dt"/>
          </p:nvPr>
        </p:nvSpPr>
        <p:spPr>
          <a:xfrm>
            <a:off x="10329111" y="85745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1" type="ftr"/>
          </p:nvPr>
        </p:nvSpPr>
        <p:spPr>
          <a:xfrm>
            <a:off x="3236495" y="85745"/>
            <a:ext cx="6981162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2" type="sldNum"/>
          </p:nvPr>
        </p:nvSpPr>
        <p:spPr>
          <a:xfrm>
            <a:off x="11219691" y="85745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18"/>
          <p:cNvSpPr txBox="1"/>
          <p:nvPr>
            <p:ph idx="1" type="body"/>
          </p:nvPr>
        </p:nvSpPr>
        <p:spPr>
          <a:xfrm>
            <a:off x="588963" y="1628775"/>
            <a:ext cx="11012487" cy="41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sz="4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sz="4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sz="4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sz="4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sz="4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2" type="body"/>
          </p:nvPr>
        </p:nvSpPr>
        <p:spPr>
          <a:xfrm>
            <a:off x="582712" y="5934971"/>
            <a:ext cx="11019496" cy="3674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mirrored texts">
  <p:cSld name="Two mirrored texts">
    <p:bg>
      <p:bgPr>
        <a:solidFill>
          <a:schemeClr val="accen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idx="10" type="dt"/>
          </p:nvPr>
        </p:nvSpPr>
        <p:spPr>
          <a:xfrm>
            <a:off x="10329111" y="85745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idx="11" type="ftr"/>
          </p:nvPr>
        </p:nvSpPr>
        <p:spPr>
          <a:xfrm>
            <a:off x="3236495" y="85745"/>
            <a:ext cx="6981162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11219691" y="85745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1" name="Google Shape;141;p19"/>
          <p:cNvSpPr txBox="1"/>
          <p:nvPr>
            <p:ph idx="1" type="body"/>
          </p:nvPr>
        </p:nvSpPr>
        <p:spPr>
          <a:xfrm>
            <a:off x="588964" y="1628775"/>
            <a:ext cx="5358535" cy="46745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sz="3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sz="3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sz="3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sz="3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sz="3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2" type="body"/>
          </p:nvPr>
        </p:nvSpPr>
        <p:spPr>
          <a:xfrm>
            <a:off x="6244503" y="1628775"/>
            <a:ext cx="5356948" cy="46745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sz="3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sz="3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sz="3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sz="3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sz="36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19"/>
          <p:cNvSpPr txBox="1"/>
          <p:nvPr>
            <p:ph type="title"/>
          </p:nvPr>
        </p:nvSpPr>
        <p:spPr>
          <a:xfrm>
            <a:off x="588964" y="620714"/>
            <a:ext cx="11012486" cy="863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ing ">
  <p:cSld name="Section heading ">
    <p:bg>
      <p:bgPr>
        <a:solidFill>
          <a:schemeClr val="accen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idx="10" type="dt"/>
          </p:nvPr>
        </p:nvSpPr>
        <p:spPr>
          <a:xfrm>
            <a:off x="10329111" y="85745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0"/>
          <p:cNvSpPr txBox="1"/>
          <p:nvPr>
            <p:ph idx="11" type="ftr"/>
          </p:nvPr>
        </p:nvSpPr>
        <p:spPr>
          <a:xfrm>
            <a:off x="3236495" y="85745"/>
            <a:ext cx="6981162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0"/>
          <p:cNvSpPr txBox="1"/>
          <p:nvPr>
            <p:ph idx="12" type="sldNum"/>
          </p:nvPr>
        </p:nvSpPr>
        <p:spPr>
          <a:xfrm>
            <a:off x="11219691" y="85745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0"/>
          <p:cNvSpPr txBox="1"/>
          <p:nvPr>
            <p:ph type="title"/>
          </p:nvPr>
        </p:nvSpPr>
        <p:spPr>
          <a:xfrm>
            <a:off x="588963" y="1628775"/>
            <a:ext cx="11012487" cy="46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b="0"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 label right and image">
  <p:cSld name="Large text label right and imag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>
            <p:ph idx="2" type="pic"/>
          </p:nvPr>
        </p:nvSpPr>
        <p:spPr>
          <a:xfrm>
            <a:off x="0" y="334851"/>
            <a:ext cx="12192000" cy="652314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0" lIns="0" spcFirstLastPara="1" rIns="6408000" wrap="square" tIns="3600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10329111" y="85745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1" type="ftr"/>
          </p:nvPr>
        </p:nvSpPr>
        <p:spPr>
          <a:xfrm>
            <a:off x="3236495" y="85745"/>
            <a:ext cx="6981162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11219691" y="85745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3"/>
          <p:cNvSpPr txBox="1"/>
          <p:nvPr>
            <p:ph idx="1" type="body"/>
          </p:nvPr>
        </p:nvSpPr>
        <p:spPr>
          <a:xfrm>
            <a:off x="6243638" y="2036763"/>
            <a:ext cx="5948362" cy="4265612"/>
          </a:xfrm>
          <a:prstGeom prst="rect">
            <a:avLst/>
          </a:prstGeom>
          <a:solidFill>
            <a:schemeClr val="accent1">
              <a:alpha val="94901"/>
            </a:schemeClr>
          </a:solidFill>
          <a:ln>
            <a:noFill/>
          </a:ln>
        </p:spPr>
        <p:txBody>
          <a:bodyPr anchorCtr="0" anchor="t" bIns="144000" lIns="252000" spcFirstLastPara="1" rIns="540000" wrap="square" tIns="144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n titel" type="titleOnly">
  <p:cSld name="TITLE_ONL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588965" y="620714"/>
            <a:ext cx="11012486" cy="865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1"/>
          <p:cNvSpPr txBox="1"/>
          <p:nvPr>
            <p:ph idx="10" type="dt"/>
          </p:nvPr>
        </p:nvSpPr>
        <p:spPr>
          <a:xfrm>
            <a:off x="10329111" y="85745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1"/>
          <p:cNvSpPr txBox="1"/>
          <p:nvPr>
            <p:ph idx="11" type="ftr"/>
          </p:nvPr>
        </p:nvSpPr>
        <p:spPr>
          <a:xfrm>
            <a:off x="3236495" y="85745"/>
            <a:ext cx="6981162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1"/>
          <p:cNvSpPr txBox="1"/>
          <p:nvPr>
            <p:ph idx="12" type="sldNum"/>
          </p:nvPr>
        </p:nvSpPr>
        <p:spPr>
          <a:xfrm>
            <a:off x="11219691" y="85745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>
  <p:cSld name="Tom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er guide" showMasterSp="0">
  <p:cSld name="User guide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/>
        </p:nvSpPr>
        <p:spPr>
          <a:xfrm>
            <a:off x="588964" y="613649"/>
            <a:ext cx="11012486" cy="8799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GB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 guide 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delete before use</a:t>
            </a: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587376" y="1640495"/>
            <a:ext cx="1750290" cy="38769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440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UCPH PowerPoint templates</a:t>
            </a:r>
            <a:br>
              <a:rPr b="1"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you open PowerPoint on your UCPH computer, PowerPoint opens a template in 4:3 format with an English UCPH logo.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you click on the UCPH tab in the toolbar, click "Select Template" to choose between templates</a:t>
            </a:r>
            <a:endParaRPr/>
          </a:p>
          <a:p>
            <a:pPr indent="-88900" lvl="0" marL="88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Danish and English </a:t>
            </a:r>
            <a:endParaRPr/>
          </a:p>
          <a:p>
            <a:pPr indent="-88900" lvl="0" marL="88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4:3 and 16:9 formats</a:t>
            </a:r>
            <a:endParaRPr/>
          </a:p>
          <a:p>
            <a:pPr indent="-88900" lvl="0" marL="88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"full" or "empty" versions (in the full version there is an example of each slide type in the left-hand window)</a:t>
            </a:r>
            <a:endParaRPr/>
          </a:p>
          <a:p>
            <a:pPr indent="-88900" lvl="0" marL="88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well as an example slide with text in English.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use a 'full' version, you must delete the slides you do not want to use.</a:t>
            </a:r>
            <a:b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 users and others can download PowerPoint templates at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www.designguide.ku.dk/ku/skabeloner/powerpoint/praesentationer/</a:t>
            </a:r>
            <a:endParaRPr sz="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2570384" y="3966227"/>
            <a:ext cx="1755548" cy="1763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4400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your unit name (e.g. your department), page numbers and the date</a:t>
            </a:r>
            <a:br>
              <a:rPr b="1"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on </a:t>
            </a: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</a:t>
            </a: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top menu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</a:t>
            </a: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Header and Footer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 in the fields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</a:t>
            </a: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</a:t>
            </a: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all </a:t>
            </a: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</a:t>
            </a: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if it is only to be used on a single slide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information goes on the right-hand side of the page in the grey top bar.</a:t>
            </a:r>
            <a:endParaRPr/>
          </a:p>
        </p:txBody>
      </p:sp>
      <p:sp>
        <p:nvSpPr>
          <p:cNvPr id="160" name="Google Shape;160;p23"/>
          <p:cNvSpPr txBox="1"/>
          <p:nvPr/>
        </p:nvSpPr>
        <p:spPr>
          <a:xfrm>
            <a:off x="587375" y="5688880"/>
            <a:ext cx="189959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440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 new slide (2010 + 2013 and 2016 version) </a:t>
            </a:r>
            <a:br>
              <a:rPr b="1"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on </a:t>
            </a: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</a:t>
            </a:r>
            <a:endParaRPr/>
          </a:p>
        </p:txBody>
      </p:sp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 b="69429" l="36944" r="2271" t="0"/>
          <a:stretch/>
        </p:blipFill>
        <p:spPr>
          <a:xfrm>
            <a:off x="4157637" y="2896656"/>
            <a:ext cx="395416" cy="12662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/>
        </p:nvSpPr>
        <p:spPr>
          <a:xfrm>
            <a:off x="2570384" y="2582327"/>
            <a:ext cx="1624241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440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Replace slide type</a:t>
            </a:r>
            <a:br>
              <a:rPr b="1"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on </a:t>
            </a: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</a:t>
            </a: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change the layout of your current slide.</a:t>
            </a:r>
            <a:endParaRPr/>
          </a:p>
        </p:txBody>
      </p:sp>
      <p:sp>
        <p:nvSpPr>
          <p:cNvPr id="163" name="Google Shape;163;p23"/>
          <p:cNvSpPr txBox="1"/>
          <p:nvPr/>
        </p:nvSpPr>
        <p:spPr>
          <a:xfrm>
            <a:off x="2570384" y="3315092"/>
            <a:ext cx="163462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440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</a:t>
            </a:r>
            <a:br>
              <a:rPr b="1"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UCPH uses the font Microsoft New Tai Lue in PowerPoint.</a:t>
            </a:r>
            <a:endParaRPr b="0"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4400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Gridliness and Guides</a:t>
            </a:r>
            <a:br>
              <a:rPr b="1"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see gridlines and guides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on </a:t>
            </a: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</a:t>
            </a: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Gridlines</a:t>
            </a: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and/or </a:t>
            </a: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establish additional gridlines and guides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Hover the mouse over an existing gridline and click on the line (coordinates of the line are displayed)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Hold down the </a:t>
            </a: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CTRL key </a:t>
            </a: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 you move the location of the line (adds a new line).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Tip: </a:t>
            </a: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Press Alt + F9 for a rapid display of gridlines</a:t>
            </a:r>
            <a:endParaRPr/>
          </a:p>
        </p:txBody>
      </p:sp>
      <p:sp>
        <p:nvSpPr>
          <p:cNvPr id="165" name="Google Shape;165;p23"/>
          <p:cNvSpPr txBox="1"/>
          <p:nvPr/>
        </p:nvSpPr>
        <p:spPr>
          <a:xfrm>
            <a:off x="4728822" y="4141417"/>
            <a:ext cx="163462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4400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picture</a:t>
            </a:r>
            <a:br>
              <a:rPr b="1"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layouts with picture placeholders: Click the icon and select </a:t>
            </a: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text  ”Clik here to insert image” will not be visible in presentation mode.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find UCPH-images, which are adapted to and minimised to the 4:3 and 16:9 format via this link: </a:t>
            </a:r>
            <a:b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GB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http://image.ku.dk/lightbox/211/13407586855728741badb20/</a:t>
            </a:r>
            <a:r>
              <a:rPr b="0" lang="en-GB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 </a:t>
            </a:r>
            <a:endParaRPr b="0" sz="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slide show-view to activate the link.</a:t>
            </a:r>
            <a:endParaRPr/>
          </a:p>
        </p:txBody>
      </p:sp>
      <p:sp>
        <p:nvSpPr>
          <p:cNvPr id="166" name="Google Shape;166;p23"/>
          <p:cNvSpPr txBox="1"/>
          <p:nvPr/>
        </p:nvSpPr>
        <p:spPr>
          <a:xfrm>
            <a:off x="6691561" y="1640495"/>
            <a:ext cx="163462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4400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sizes</a:t>
            </a:r>
            <a:br>
              <a:rPr b="1"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optimal picture sizes are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4:3-format: 1.500 x 1.073 pixels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16:9-format: 1.500 x 818 pixels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Save the images in 72 dpi and in "jpg medium quality"</a:t>
            </a:r>
            <a:endParaRPr/>
          </a:p>
        </p:txBody>
      </p:sp>
      <p:sp>
        <p:nvSpPr>
          <p:cNvPr id="167" name="Google Shape;167;p23"/>
          <p:cNvSpPr txBox="1"/>
          <p:nvPr/>
        </p:nvSpPr>
        <p:spPr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4400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Trimming pictures</a:t>
            </a:r>
            <a:br>
              <a:rPr b="1"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Click</a:t>
            </a: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Crop </a:t>
            </a: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change the image focus/size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want to scale the picture, hold the </a:t>
            </a: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SHIFT</a:t>
            </a: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button down while dragging in the image corners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Right-click on the picture and select </a:t>
            </a: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Send to back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Tip: </a:t>
            </a: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delete the picture and inserts a new, the picture may be in front of text and graphics. If this happens, you must select the image, right-click and select </a:t>
            </a: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Send to back</a:t>
            </a:r>
            <a:endParaRPr/>
          </a:p>
        </p:txBody>
      </p:sp>
      <p:sp>
        <p:nvSpPr>
          <p:cNvPr id="168" name="Google Shape;168;p23"/>
          <p:cNvSpPr txBox="1"/>
          <p:nvPr/>
        </p:nvSpPr>
        <p:spPr>
          <a:xfrm>
            <a:off x="6691561" y="4765322"/>
            <a:ext cx="1634624" cy="994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4400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Template colors</a:t>
            </a:r>
            <a:br>
              <a:rPr b="1"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choose between a range of colors for backgrounds and graphs.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Right-click on the surface of which you want to change the color and then click on the paint can icon</a:t>
            </a:r>
            <a:endParaRPr/>
          </a:p>
        </p:txBody>
      </p:sp>
      <p:sp>
        <p:nvSpPr>
          <p:cNvPr id="169" name="Google Shape;169;p23"/>
          <p:cNvSpPr txBox="1"/>
          <p:nvPr/>
        </p:nvSpPr>
        <p:spPr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4400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Further information</a:t>
            </a:r>
            <a:br>
              <a:rPr b="1"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</a:t>
            </a:r>
            <a: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GB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www.designguide.ku.dk/ku/</a:t>
            </a:r>
            <a:br>
              <a:rPr b="0" lang="en-GB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</a:br>
            <a:r>
              <a:rPr b="0" lang="en-GB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skabeloner/powerpoint/</a:t>
            </a:r>
            <a:br>
              <a:rPr b="0" lang="en-GB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</a:br>
            <a:r>
              <a:rPr b="0" lang="en-GB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praesentationer/</a:t>
            </a:r>
            <a:endParaRPr b="0" sz="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268044" y="4201412"/>
            <a:ext cx="257327" cy="27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223538" y="2795378"/>
            <a:ext cx="288708" cy="27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241826" y="3187789"/>
            <a:ext cx="223122" cy="22884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 txBox="1"/>
          <p:nvPr/>
        </p:nvSpPr>
        <p:spPr>
          <a:xfrm>
            <a:off x="2570384" y="1666128"/>
            <a:ext cx="176813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4400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the </a:t>
            </a:r>
            <a:r>
              <a:rPr b="1"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slide </a:t>
            </a: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button Click on the top part of the button to create a slide identical to the one selected. Click on the bottom part of the button to see a selection of possible layout choices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2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271879" y="1743737"/>
            <a:ext cx="243186" cy="432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ntent object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588964" y="620714"/>
            <a:ext cx="11012486" cy="865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588964" y="1635125"/>
            <a:ext cx="5358535" cy="4675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55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2" type="body"/>
          </p:nvPr>
        </p:nvSpPr>
        <p:spPr>
          <a:xfrm>
            <a:off x="6244502" y="1635125"/>
            <a:ext cx="5356948" cy="4675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indent="-355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0" type="dt"/>
          </p:nvPr>
        </p:nvSpPr>
        <p:spPr>
          <a:xfrm>
            <a:off x="10329111" y="85745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1" type="ftr"/>
          </p:nvPr>
        </p:nvSpPr>
        <p:spPr>
          <a:xfrm>
            <a:off x="3236495" y="85745"/>
            <a:ext cx="6981162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11219691" y="85745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idx="10" type="dt"/>
          </p:nvPr>
        </p:nvSpPr>
        <p:spPr>
          <a:xfrm>
            <a:off x="10329111" y="85745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1" type="ftr"/>
          </p:nvPr>
        </p:nvSpPr>
        <p:spPr>
          <a:xfrm>
            <a:off x="3236495" y="85745"/>
            <a:ext cx="6981162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11219691" y="85745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ext label left and image">
  <p:cSld name="Small text label left and imag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>
            <p:ph idx="2" type="pic"/>
          </p:nvPr>
        </p:nvSpPr>
        <p:spPr>
          <a:xfrm>
            <a:off x="0" y="334851"/>
            <a:ext cx="12192000" cy="6523149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0" lIns="0" spcFirstLastPara="1" rIns="6408000" wrap="square" tIns="3600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type="title"/>
          </p:nvPr>
        </p:nvSpPr>
        <p:spPr>
          <a:xfrm>
            <a:off x="0" y="4903567"/>
            <a:ext cx="5948362" cy="1398808"/>
          </a:xfrm>
          <a:prstGeom prst="rect">
            <a:avLst/>
          </a:prstGeom>
          <a:solidFill>
            <a:srgbClr val="A31D20">
              <a:alpha val="94901"/>
            </a:srgbClr>
          </a:solidFill>
          <a:ln>
            <a:noFill/>
          </a:ln>
        </p:spPr>
        <p:txBody>
          <a:bodyPr anchorCtr="0" anchor="t" bIns="144000" lIns="576000" spcFirstLastPara="1" rIns="252000" wrap="square" tIns="1440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10329111" y="85745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236495" y="85745"/>
            <a:ext cx="6981162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11219691" y="85745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mage small left" showMasterSp="0">
  <p:cSld name="Title image small lef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0" lIns="6408000" spcFirstLastPara="1" rIns="0" wrap="square" tIns="360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10329111" y="-385200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3236495" y="-385200"/>
            <a:ext cx="6981162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11255542" y="-385200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p7"/>
          <p:cNvSpPr txBox="1"/>
          <p:nvPr>
            <p:ph type="ctrTitle"/>
          </p:nvPr>
        </p:nvSpPr>
        <p:spPr>
          <a:xfrm>
            <a:off x="0" y="2271092"/>
            <a:ext cx="5959476" cy="3895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b" bIns="2340000" lIns="540000" spcFirstLastPara="1" rIns="360000" wrap="square" tIns="46800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" type="body"/>
          </p:nvPr>
        </p:nvSpPr>
        <p:spPr>
          <a:xfrm>
            <a:off x="588963" y="4042705"/>
            <a:ext cx="4983162" cy="8997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3" type="body"/>
          </p:nvPr>
        </p:nvSpPr>
        <p:spPr>
          <a:xfrm>
            <a:off x="587375" y="2610941"/>
            <a:ext cx="4946649" cy="1109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mage large right" showMasterSp="0">
  <p:cSld name="Title image large righ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>
            <p:ph idx="2" type="pic"/>
          </p:nvPr>
        </p:nvSpPr>
        <p:spPr>
          <a:xfrm>
            <a:off x="8804" y="0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0" lIns="0" spcFirstLastPara="1" rIns="6408000" wrap="square" tIns="3600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type="ctrTitle"/>
          </p:nvPr>
        </p:nvSpPr>
        <p:spPr>
          <a:xfrm>
            <a:off x="6243638" y="691815"/>
            <a:ext cx="5948362" cy="54740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b" bIns="3384000" lIns="360000" spcFirstLastPara="1" rIns="540000" wrap="square" tIns="46800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0" type="dt"/>
          </p:nvPr>
        </p:nvSpPr>
        <p:spPr>
          <a:xfrm>
            <a:off x="10329111" y="-385164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>
            <a:off x="3236495" y="-385164"/>
            <a:ext cx="6981162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11255542" y="-385164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" name="Google Shape;64;p8"/>
          <p:cNvSpPr txBox="1"/>
          <p:nvPr>
            <p:ph idx="1" type="body"/>
          </p:nvPr>
        </p:nvSpPr>
        <p:spPr>
          <a:xfrm>
            <a:off x="6622257" y="4053600"/>
            <a:ext cx="4979193" cy="8997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3" type="subTitle"/>
          </p:nvPr>
        </p:nvSpPr>
        <p:spPr>
          <a:xfrm>
            <a:off x="6622257" y="3007285"/>
            <a:ext cx="4979193" cy="726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6" name="Google Shape;66;p8"/>
          <p:cNvSpPr txBox="1"/>
          <p:nvPr>
            <p:ph idx="4" type="body"/>
          </p:nvPr>
        </p:nvSpPr>
        <p:spPr>
          <a:xfrm>
            <a:off x="6622257" y="1020200"/>
            <a:ext cx="4977606" cy="13454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mage small right" showMasterSp="0">
  <p:cSld name="Title image small righ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0" lIns="0" spcFirstLastPara="1" rIns="6408000" wrap="square" tIns="3600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10" type="dt"/>
          </p:nvPr>
        </p:nvSpPr>
        <p:spPr>
          <a:xfrm>
            <a:off x="10329111" y="-385200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1" type="ftr"/>
          </p:nvPr>
        </p:nvSpPr>
        <p:spPr>
          <a:xfrm>
            <a:off x="3236495" y="-385200"/>
            <a:ext cx="6981162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11255542" y="-385200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2" name="Google Shape;72;p9"/>
          <p:cNvSpPr txBox="1"/>
          <p:nvPr>
            <p:ph type="ctrTitle"/>
          </p:nvPr>
        </p:nvSpPr>
        <p:spPr>
          <a:xfrm>
            <a:off x="6243638" y="2271092"/>
            <a:ext cx="5948362" cy="3895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b" bIns="2448000" lIns="360000" spcFirstLastPara="1" rIns="540000" wrap="square" tIns="46800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" type="body"/>
          </p:nvPr>
        </p:nvSpPr>
        <p:spPr>
          <a:xfrm>
            <a:off x="6622257" y="4053600"/>
            <a:ext cx="4979193" cy="8997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3" type="body"/>
          </p:nvPr>
        </p:nvSpPr>
        <p:spPr>
          <a:xfrm>
            <a:off x="6622258" y="2610941"/>
            <a:ext cx="4962920" cy="1109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eal large" showMasterSp="0">
  <p:cSld name="Title seal larg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/>
          <p:nvPr/>
        </p:nvSpPr>
        <p:spPr>
          <a:xfrm>
            <a:off x="0" y="0"/>
            <a:ext cx="12198350" cy="68580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0"/>
          <p:cNvPicPr preferRelativeResize="0"/>
          <p:nvPr/>
        </p:nvPicPr>
        <p:blipFill rotWithShape="1">
          <a:blip r:embed="rId2">
            <a:alphaModFix/>
          </a:blip>
          <a:srcRect b="7654" l="0" r="10627" t="-153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 txBox="1"/>
          <p:nvPr>
            <p:ph idx="10" type="dt"/>
          </p:nvPr>
        </p:nvSpPr>
        <p:spPr>
          <a:xfrm>
            <a:off x="10329111" y="-385200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1" type="ftr"/>
          </p:nvPr>
        </p:nvSpPr>
        <p:spPr>
          <a:xfrm>
            <a:off x="3236495" y="-385200"/>
            <a:ext cx="6981162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11255542" y="-385200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0"/>
          <p:cNvSpPr txBox="1"/>
          <p:nvPr>
            <p:ph type="ctrTitle"/>
          </p:nvPr>
        </p:nvSpPr>
        <p:spPr>
          <a:xfrm>
            <a:off x="0" y="691815"/>
            <a:ext cx="5959476" cy="54740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b" bIns="3384000" lIns="540000" spcFirstLastPara="1" rIns="360000" wrap="square" tIns="468000">
            <a:noAutofit/>
          </a:bodyPr>
          <a:lstStyle>
            <a:lvl1pPr lvl="0" algn="l">
              <a:lnSpc>
                <a:spcPct val="9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" type="subTitle"/>
          </p:nvPr>
        </p:nvSpPr>
        <p:spPr>
          <a:xfrm>
            <a:off x="588964" y="3007285"/>
            <a:ext cx="4946648" cy="726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3" name="Google Shape;83;p10"/>
          <p:cNvSpPr txBox="1"/>
          <p:nvPr>
            <p:ph idx="2" type="body"/>
          </p:nvPr>
        </p:nvSpPr>
        <p:spPr>
          <a:xfrm>
            <a:off x="588963" y="4053600"/>
            <a:ext cx="4946649" cy="8997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0"/>
          <p:cNvSpPr txBox="1"/>
          <p:nvPr>
            <p:ph idx="3" type="body"/>
          </p:nvPr>
        </p:nvSpPr>
        <p:spPr>
          <a:xfrm>
            <a:off x="587375" y="1020200"/>
            <a:ext cx="4946649" cy="13454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1.xml"/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588965" y="620714"/>
            <a:ext cx="11012486" cy="865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588964" y="1635125"/>
            <a:ext cx="11012487" cy="46751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/>
          <p:nvPr/>
        </p:nvSpPr>
        <p:spPr>
          <a:xfrm>
            <a:off x="0" y="2"/>
            <a:ext cx="12192000" cy="33265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EEEFEE">
                  <a:alpha val="9294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236495" y="85745"/>
            <a:ext cx="6981162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11219691" y="85745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1"/>
          <p:cNvSpPr txBox="1"/>
          <p:nvPr>
            <p:ph idx="10" type="dt"/>
          </p:nvPr>
        </p:nvSpPr>
        <p:spPr>
          <a:xfrm>
            <a:off x="10329111" y="85745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" name="Google Shape;16;p1"/>
          <p:cNvPicPr preferRelativeResize="0"/>
          <p:nvPr/>
        </p:nvPicPr>
        <p:blipFill rotWithShape="1">
          <a:blip r:embed="rId1">
            <a:alphaModFix/>
          </a:blip>
          <a:srcRect b="13844" l="12042" r="17198" t="11447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1694" y="96467"/>
            <a:ext cx="2332648" cy="15952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70">
          <p15:clr>
            <a:srgbClr val="F26B43"/>
          </p15:clr>
        </p15:guide>
        <p15:guide id="2" pos="7307">
          <p15:clr>
            <a:srgbClr val="F26B43"/>
          </p15:clr>
        </p15:guide>
        <p15:guide id="3" orient="horz" pos="391">
          <p15:clr>
            <a:srgbClr val="F26B43"/>
          </p15:clr>
        </p15:guide>
        <p15:guide id="4" orient="horz" pos="935">
          <p15:clr>
            <a:srgbClr val="F26B43"/>
          </p15:clr>
        </p15:guide>
        <p15:guide id="5" pos="371">
          <p15:clr>
            <a:srgbClr val="F26B43"/>
          </p15:clr>
        </p15:guide>
        <p15:guide id="6" pos="7308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orient="horz" pos="39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jpg"/><Relationship Id="rId4" Type="http://schemas.openxmlformats.org/officeDocument/2006/relationships/image" Target="../media/image6.jp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Relationship Id="rId4" Type="http://schemas.openxmlformats.org/officeDocument/2006/relationships/image" Target="../media/image2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jpg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181" name="Google Shape;181;p24"/>
          <p:cNvSpPr txBox="1"/>
          <p:nvPr>
            <p:ph type="ctrTitle"/>
          </p:nvPr>
        </p:nvSpPr>
        <p:spPr>
          <a:xfrm>
            <a:off x="0" y="691815"/>
            <a:ext cx="5959476" cy="547403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b" bIns="3384000" lIns="540000" spcFirstLastPara="1" rIns="360000" wrap="square" tIns="468000">
            <a:noAutofit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2" name="Google Shape;182;p24"/>
          <p:cNvSpPr txBox="1"/>
          <p:nvPr>
            <p:ph idx="1" type="body"/>
          </p:nvPr>
        </p:nvSpPr>
        <p:spPr>
          <a:xfrm>
            <a:off x="587374" y="3497054"/>
            <a:ext cx="4946650" cy="1366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Nina Grønlykke Mollerup &amp; Marie Sandberg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The Saxo Institute, Ethnology Section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Centre for Advanced Migration Studies (AMIS)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GB" sz="1200"/>
              <a:t>Communication in a Diverse Society: Understanding Each Other Despite Differences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GB" sz="1200"/>
              <a:t>Tallinn, November 12-13 2020</a:t>
            </a:r>
            <a:endParaRPr sz="1200"/>
          </a:p>
        </p:txBody>
      </p:sp>
      <p:sp>
        <p:nvSpPr>
          <p:cNvPr id="183" name="Google Shape;183;p24"/>
          <p:cNvSpPr txBox="1"/>
          <p:nvPr>
            <p:ph idx="3" type="subTitle"/>
          </p:nvPr>
        </p:nvSpPr>
        <p:spPr>
          <a:xfrm>
            <a:off x="587375" y="1882206"/>
            <a:ext cx="4946649" cy="726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GB"/>
              <a:t>Practices of trust during irregularized journeys to and through Europe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 txBox="1"/>
          <p:nvPr>
            <p:ph idx="4" type="body"/>
          </p:nvPr>
        </p:nvSpPr>
        <p:spPr>
          <a:xfrm>
            <a:off x="587375" y="1020200"/>
            <a:ext cx="4946649" cy="13454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</a:pPr>
            <a:r>
              <a:rPr b="1" lang="en-GB" sz="4800"/>
              <a:t>Navigating trust</a:t>
            </a:r>
            <a:endParaRPr sz="4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B frivillige 5.jpg" id="270" name="Google Shape;27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2542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271" name="Google Shape;271;p33"/>
          <p:cNvSpPr txBox="1"/>
          <p:nvPr>
            <p:ph idx="10" type="dt"/>
          </p:nvPr>
        </p:nvSpPr>
        <p:spPr>
          <a:xfrm>
            <a:off x="10329111" y="85745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12/11/2020</a:t>
            </a:r>
            <a:endParaRPr/>
          </a:p>
        </p:txBody>
      </p:sp>
      <p:sp>
        <p:nvSpPr>
          <p:cNvPr id="272" name="Google Shape;272;p33"/>
          <p:cNvSpPr txBox="1"/>
          <p:nvPr>
            <p:ph idx="12" type="sldNum"/>
          </p:nvPr>
        </p:nvSpPr>
        <p:spPr>
          <a:xfrm>
            <a:off x="11219691" y="85745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3" name="Google Shape;273;p33"/>
          <p:cNvSpPr txBox="1"/>
          <p:nvPr/>
        </p:nvSpPr>
        <p:spPr>
          <a:xfrm>
            <a:off x="0" y="6488668"/>
            <a:ext cx="20136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Halima Ahmedi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3"/>
          <p:cNvSpPr txBox="1"/>
          <p:nvPr>
            <p:ph idx="1" type="body"/>
          </p:nvPr>
        </p:nvSpPr>
        <p:spPr>
          <a:xfrm>
            <a:off x="0" y="631040"/>
            <a:ext cx="3164439" cy="989222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anchorCtr="0" anchor="t" bIns="360000" lIns="360000" spcFirstLastPara="1" rIns="360000" wrap="square" tIns="36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/>
              <a:t>Institutional trust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4"/>
          <p:cNvPicPr preferRelativeResize="0"/>
          <p:nvPr/>
        </p:nvPicPr>
        <p:blipFill rotWithShape="1">
          <a:blip r:embed="rId3">
            <a:alphaModFix/>
          </a:blip>
          <a:srcRect b="14331" l="22741" r="0" t="14332"/>
          <a:stretch/>
        </p:blipFill>
        <p:spPr>
          <a:xfrm rot="5400000">
            <a:off x="1506712" y="-1244168"/>
            <a:ext cx="9419471" cy="124328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81" name="Google Shape;281;p34"/>
          <p:cNvSpPr txBox="1"/>
          <p:nvPr>
            <p:ph idx="10" type="dt"/>
          </p:nvPr>
        </p:nvSpPr>
        <p:spPr>
          <a:xfrm>
            <a:off x="10329111" y="85745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12/11/2020</a:t>
            </a:r>
            <a:endParaRPr/>
          </a:p>
        </p:txBody>
      </p:sp>
      <p:sp>
        <p:nvSpPr>
          <p:cNvPr id="282" name="Google Shape;282;p34"/>
          <p:cNvSpPr txBox="1"/>
          <p:nvPr>
            <p:ph idx="12" type="sldNum"/>
          </p:nvPr>
        </p:nvSpPr>
        <p:spPr>
          <a:xfrm>
            <a:off x="11219691" y="85745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3" name="Google Shape;283;p34"/>
          <p:cNvSpPr txBox="1"/>
          <p:nvPr/>
        </p:nvSpPr>
        <p:spPr>
          <a:xfrm>
            <a:off x="0" y="5493466"/>
            <a:ext cx="2987019" cy="989222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anchorCtr="0" anchor="t" bIns="360000" lIns="360000" spcFirstLastPara="1" rIns="360000" wrap="square" tIns="36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Desperate trust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>
            <a:alpha val="94901"/>
          </a:schemeClr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"/>
          <p:cNvSpPr txBox="1"/>
          <p:nvPr>
            <p:ph type="title"/>
          </p:nvPr>
        </p:nvSpPr>
        <p:spPr>
          <a:xfrm>
            <a:off x="588964" y="620714"/>
            <a:ext cx="11012486" cy="865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90" name="Google Shape;290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5294" y="1635125"/>
            <a:ext cx="3305150" cy="467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5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15620" l="0" r="0" t="2814"/>
          <a:stretch/>
        </p:blipFill>
        <p:spPr>
          <a:xfrm>
            <a:off x="0" y="262542"/>
            <a:ext cx="12192000" cy="662957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5"/>
          <p:cNvSpPr txBox="1"/>
          <p:nvPr>
            <p:ph idx="10" type="dt"/>
          </p:nvPr>
        </p:nvSpPr>
        <p:spPr>
          <a:xfrm>
            <a:off x="10329111" y="85745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12/11/2020</a:t>
            </a:r>
            <a:endParaRPr/>
          </a:p>
        </p:txBody>
      </p:sp>
      <p:sp>
        <p:nvSpPr>
          <p:cNvPr id="293" name="Google Shape;293;p35"/>
          <p:cNvSpPr txBox="1"/>
          <p:nvPr>
            <p:ph idx="12" type="sldNum"/>
          </p:nvPr>
        </p:nvSpPr>
        <p:spPr>
          <a:xfrm>
            <a:off x="11219691" y="85745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4" name="Google Shape;294;p35"/>
          <p:cNvSpPr txBox="1"/>
          <p:nvPr/>
        </p:nvSpPr>
        <p:spPr>
          <a:xfrm>
            <a:off x="9676378" y="6310313"/>
            <a:ext cx="22397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Mstyslav Chernov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5"/>
          <p:cNvSpPr txBox="1"/>
          <p:nvPr/>
        </p:nvSpPr>
        <p:spPr>
          <a:xfrm>
            <a:off x="9362364" y="690589"/>
            <a:ext cx="2867744" cy="1739848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anchorCtr="0" anchor="t" bIns="360000" lIns="360000" spcFirstLastPara="1" rIns="360000" wrap="square" tIns="36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Trust as a hybrid alliance building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4331" l="0" r="981" t="14332"/>
          <a:stretch/>
        </p:blipFill>
        <p:spPr>
          <a:xfrm>
            <a:off x="0" y="262542"/>
            <a:ext cx="12206177" cy="6595458"/>
          </a:xfrm>
          <a:prstGeom prst="rect">
            <a:avLst/>
          </a:prstGeom>
          <a:solidFill>
            <a:srgbClr val="A31D20"/>
          </a:solidFill>
          <a:ln>
            <a:noFill/>
          </a:ln>
        </p:spPr>
      </p:pic>
      <p:sp>
        <p:nvSpPr>
          <p:cNvPr id="302" name="Google Shape;302;p36"/>
          <p:cNvSpPr txBox="1"/>
          <p:nvPr>
            <p:ph type="title"/>
          </p:nvPr>
        </p:nvSpPr>
        <p:spPr>
          <a:xfrm>
            <a:off x="9175844" y="5411336"/>
            <a:ext cx="3016156" cy="1446664"/>
          </a:xfrm>
          <a:prstGeom prst="rect">
            <a:avLst/>
          </a:prstGeom>
          <a:solidFill>
            <a:srgbClr val="A31D20">
              <a:alpha val="89803"/>
            </a:srgbClr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GB" sz="2000"/>
              <a:t>Thank you</a:t>
            </a:r>
            <a:br>
              <a:rPr lang="en-GB" sz="2000"/>
            </a:br>
            <a:br>
              <a:rPr lang="en-GB" sz="1050"/>
            </a:br>
            <a:r>
              <a:rPr lang="en-GB" sz="2000"/>
              <a:t>ninagm@hum.ku.dk</a:t>
            </a:r>
            <a:br>
              <a:rPr lang="en-GB" sz="2000"/>
            </a:br>
            <a:r>
              <a:rPr lang="en-GB" sz="2000"/>
              <a:t>sandberg@hum.ku.dk</a:t>
            </a:r>
            <a:br>
              <a:rPr lang="en-GB" sz="2000"/>
            </a:br>
            <a:endParaRPr sz="1600"/>
          </a:p>
        </p:txBody>
      </p:sp>
      <p:sp>
        <p:nvSpPr>
          <p:cNvPr id="303" name="Google Shape;303;p36"/>
          <p:cNvSpPr txBox="1"/>
          <p:nvPr>
            <p:ph idx="10" type="dt"/>
          </p:nvPr>
        </p:nvSpPr>
        <p:spPr>
          <a:xfrm>
            <a:off x="10329111" y="85745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12/11/2020</a:t>
            </a:r>
            <a:endParaRPr/>
          </a:p>
        </p:txBody>
      </p:sp>
      <p:sp>
        <p:nvSpPr>
          <p:cNvPr id="304" name="Google Shape;304;p36"/>
          <p:cNvSpPr txBox="1"/>
          <p:nvPr>
            <p:ph idx="12" type="sldNum"/>
          </p:nvPr>
        </p:nvSpPr>
        <p:spPr>
          <a:xfrm>
            <a:off x="11219691" y="85745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5" name="Google Shape;305;p36"/>
          <p:cNvSpPr txBox="1"/>
          <p:nvPr/>
        </p:nvSpPr>
        <p:spPr>
          <a:xfrm>
            <a:off x="-1" y="677529"/>
            <a:ext cx="5418162" cy="865186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anchorCtr="0" anchor="t" bIns="180000" lIns="576000" spcFirstLastPara="1" rIns="180000" wrap="square" tIns="18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GB"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Concluding perspectives</a:t>
            </a:r>
            <a:endParaRPr sz="3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183" l="3135" r="0" t="11926"/>
          <a:stretch/>
        </p:blipFill>
        <p:spPr>
          <a:xfrm>
            <a:off x="-7416" y="262542"/>
            <a:ext cx="12640687" cy="659545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191" name="Google Shape;191;p25"/>
          <p:cNvSpPr txBox="1"/>
          <p:nvPr>
            <p:ph idx="1" type="body"/>
          </p:nvPr>
        </p:nvSpPr>
        <p:spPr>
          <a:xfrm>
            <a:off x="-7416" y="3734740"/>
            <a:ext cx="6837528" cy="2393104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anchorCtr="0" anchor="t" bIns="360000" lIns="360000" spcFirstLastPara="1" rIns="360000" wrap="square" tIns="36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50"/>
              <a:buNone/>
            </a:pPr>
            <a:r>
              <a:rPr lang="en-GB" sz="1950"/>
              <a:t>The aim of DIGINAUTS is to examine how migrants’ widespread, varied and innovative digital practices remake migration by re-configuring existing digital platforms and by potentially creating networks of solidarity, as they navigate through and in the European border regime.</a:t>
            </a:r>
            <a:endParaRPr/>
          </a:p>
        </p:txBody>
      </p:sp>
      <p:sp>
        <p:nvSpPr>
          <p:cNvPr id="192" name="Google Shape;192;p25"/>
          <p:cNvSpPr txBox="1"/>
          <p:nvPr>
            <p:ph idx="10" type="dt"/>
          </p:nvPr>
        </p:nvSpPr>
        <p:spPr>
          <a:xfrm>
            <a:off x="10329111" y="85745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12/11/2020</a:t>
            </a:r>
            <a:endParaRPr/>
          </a:p>
        </p:txBody>
      </p:sp>
      <p:sp>
        <p:nvSpPr>
          <p:cNvPr id="193" name="Google Shape;193;p25"/>
          <p:cNvSpPr txBox="1"/>
          <p:nvPr>
            <p:ph idx="12" type="sldNum"/>
          </p:nvPr>
        </p:nvSpPr>
        <p:spPr>
          <a:xfrm>
            <a:off x="11219691" y="85745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/>
          <p:nvPr>
            <p:ph type="title"/>
          </p:nvPr>
        </p:nvSpPr>
        <p:spPr>
          <a:xfrm>
            <a:off x="588964" y="620714"/>
            <a:ext cx="11012486" cy="865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00" name="Google Shape;200;p2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21394" t="32057"/>
          <a:stretch/>
        </p:blipFill>
        <p:spPr>
          <a:xfrm>
            <a:off x="0" y="262542"/>
            <a:ext cx="12192000" cy="79036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201" name="Google Shape;201;p26"/>
          <p:cNvSpPr txBox="1"/>
          <p:nvPr>
            <p:ph idx="10" type="dt"/>
          </p:nvPr>
        </p:nvSpPr>
        <p:spPr>
          <a:xfrm>
            <a:off x="10329111" y="85745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12/11/2020</a:t>
            </a:r>
            <a:endParaRPr/>
          </a:p>
        </p:txBody>
      </p:sp>
      <p:sp>
        <p:nvSpPr>
          <p:cNvPr id="202" name="Google Shape;202;p26"/>
          <p:cNvSpPr txBox="1"/>
          <p:nvPr>
            <p:ph idx="12" type="sldNum"/>
          </p:nvPr>
        </p:nvSpPr>
        <p:spPr>
          <a:xfrm>
            <a:off x="11219691" y="85745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3" name="Google Shape;203;p26"/>
          <p:cNvSpPr txBox="1"/>
          <p:nvPr/>
        </p:nvSpPr>
        <p:spPr>
          <a:xfrm>
            <a:off x="9103057" y="4314870"/>
            <a:ext cx="3088943" cy="1022361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anchorCtr="0" anchor="t" bIns="360000" lIns="360000" spcFirstLastPara="1" rIns="360000" wrap="square" tIns="36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METHODOLOGY</a:t>
            </a:r>
            <a:endParaRPr/>
          </a:p>
        </p:txBody>
      </p:sp>
      <p:sp>
        <p:nvSpPr>
          <p:cNvPr id="204" name="Google Shape;204;p26"/>
          <p:cNvSpPr/>
          <p:nvPr/>
        </p:nvSpPr>
        <p:spPr>
          <a:xfrm>
            <a:off x="4940490" y="832513"/>
            <a:ext cx="218364" cy="1228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5370407" y="612840"/>
            <a:ext cx="1248757" cy="1630007"/>
          </a:xfrm>
          <a:custGeom>
            <a:rect b="b" l="l" r="r" t="t"/>
            <a:pathLst>
              <a:path extrusionOk="0" h="1630007" w="1248757">
                <a:moveTo>
                  <a:pt x="907563" y="83196"/>
                </a:moveTo>
                <a:lnTo>
                  <a:pt x="907563" y="83196"/>
                </a:lnTo>
                <a:cubicBezTo>
                  <a:pt x="850173" y="102326"/>
                  <a:pt x="790428" y="125730"/>
                  <a:pt x="730142" y="137787"/>
                </a:cubicBezTo>
                <a:cubicBezTo>
                  <a:pt x="703008" y="143214"/>
                  <a:pt x="675102" y="144724"/>
                  <a:pt x="648256" y="151435"/>
                </a:cubicBezTo>
                <a:cubicBezTo>
                  <a:pt x="648237" y="151440"/>
                  <a:pt x="545907" y="185551"/>
                  <a:pt x="525426" y="192378"/>
                </a:cubicBezTo>
                <a:cubicBezTo>
                  <a:pt x="511778" y="196927"/>
                  <a:pt x="496453" y="198046"/>
                  <a:pt x="484483" y="206026"/>
                </a:cubicBezTo>
                <a:cubicBezTo>
                  <a:pt x="431569" y="241301"/>
                  <a:pt x="459100" y="228134"/>
                  <a:pt x="402596" y="246969"/>
                </a:cubicBezTo>
                <a:cubicBezTo>
                  <a:pt x="398047" y="260617"/>
                  <a:pt x="386583" y="273722"/>
                  <a:pt x="388948" y="287912"/>
                </a:cubicBezTo>
                <a:cubicBezTo>
                  <a:pt x="391645" y="304092"/>
                  <a:pt x="408908" y="314185"/>
                  <a:pt x="416244" y="328856"/>
                </a:cubicBezTo>
                <a:cubicBezTo>
                  <a:pt x="455747" y="407860"/>
                  <a:pt x="393221" y="333128"/>
                  <a:pt x="470835" y="410742"/>
                </a:cubicBezTo>
                <a:cubicBezTo>
                  <a:pt x="475384" y="433488"/>
                  <a:pt x="474884" y="457863"/>
                  <a:pt x="484483" y="478981"/>
                </a:cubicBezTo>
                <a:cubicBezTo>
                  <a:pt x="498058" y="508846"/>
                  <a:pt x="539074" y="560867"/>
                  <a:pt x="539074" y="560867"/>
                </a:cubicBezTo>
                <a:cubicBezTo>
                  <a:pt x="543623" y="574515"/>
                  <a:pt x="552721" y="587425"/>
                  <a:pt x="552721" y="601811"/>
                </a:cubicBezTo>
                <a:cubicBezTo>
                  <a:pt x="552721" y="715633"/>
                  <a:pt x="557198" y="830635"/>
                  <a:pt x="539074" y="943005"/>
                </a:cubicBezTo>
                <a:cubicBezTo>
                  <a:pt x="523364" y="1040405"/>
                  <a:pt x="480059" y="1021135"/>
                  <a:pt x="416244" y="1038539"/>
                </a:cubicBezTo>
                <a:cubicBezTo>
                  <a:pt x="230892" y="1089090"/>
                  <a:pt x="458239" y="1056987"/>
                  <a:pt x="143289" y="1079482"/>
                </a:cubicBezTo>
                <a:cubicBezTo>
                  <a:pt x="129641" y="1088581"/>
                  <a:pt x="113944" y="1095179"/>
                  <a:pt x="102345" y="1106778"/>
                </a:cubicBezTo>
                <a:cubicBezTo>
                  <a:pt x="90747" y="1118376"/>
                  <a:pt x="83188" y="1133480"/>
                  <a:pt x="75050" y="1147721"/>
                </a:cubicBezTo>
                <a:cubicBezTo>
                  <a:pt x="64956" y="1165385"/>
                  <a:pt x="54898" y="1183262"/>
                  <a:pt x="47754" y="1202312"/>
                </a:cubicBezTo>
                <a:cubicBezTo>
                  <a:pt x="39492" y="1224344"/>
                  <a:pt x="24166" y="1306606"/>
                  <a:pt x="20459" y="1325142"/>
                </a:cubicBezTo>
                <a:cubicBezTo>
                  <a:pt x="25008" y="1420676"/>
                  <a:pt x="-36397" y="1547117"/>
                  <a:pt x="34106" y="1611745"/>
                </a:cubicBezTo>
                <a:cubicBezTo>
                  <a:pt x="75967" y="1650118"/>
                  <a:pt x="483648" y="1616915"/>
                  <a:pt x="566369" y="1611745"/>
                </a:cubicBezTo>
                <a:cubicBezTo>
                  <a:pt x="593665" y="1602647"/>
                  <a:pt x="624316" y="1600410"/>
                  <a:pt x="648256" y="1584450"/>
                </a:cubicBezTo>
                <a:cubicBezTo>
                  <a:pt x="688282" y="1557765"/>
                  <a:pt x="684940" y="1554806"/>
                  <a:pt x="730142" y="1543506"/>
                </a:cubicBezTo>
                <a:cubicBezTo>
                  <a:pt x="752646" y="1537880"/>
                  <a:pt x="775877" y="1535485"/>
                  <a:pt x="798381" y="1529859"/>
                </a:cubicBezTo>
                <a:cubicBezTo>
                  <a:pt x="812337" y="1526370"/>
                  <a:pt x="825368" y="1519700"/>
                  <a:pt x="839324" y="1516211"/>
                </a:cubicBezTo>
                <a:cubicBezTo>
                  <a:pt x="861828" y="1510585"/>
                  <a:pt x="884919" y="1507595"/>
                  <a:pt x="907563" y="1502563"/>
                </a:cubicBezTo>
                <a:cubicBezTo>
                  <a:pt x="925873" y="1498494"/>
                  <a:pt x="943844" y="1492984"/>
                  <a:pt x="962154" y="1488915"/>
                </a:cubicBezTo>
                <a:cubicBezTo>
                  <a:pt x="1019387" y="1476196"/>
                  <a:pt x="1053011" y="1471497"/>
                  <a:pt x="1112280" y="1461620"/>
                </a:cubicBezTo>
                <a:lnTo>
                  <a:pt x="1194166" y="1434324"/>
                </a:lnTo>
                <a:lnTo>
                  <a:pt x="1235109" y="1420676"/>
                </a:lnTo>
                <a:cubicBezTo>
                  <a:pt x="1239658" y="1407028"/>
                  <a:pt x="1248757" y="1394119"/>
                  <a:pt x="1248757" y="1379733"/>
                </a:cubicBezTo>
                <a:cubicBezTo>
                  <a:pt x="1248757" y="1207063"/>
                  <a:pt x="1248227" y="1228017"/>
                  <a:pt x="1207814" y="1106778"/>
                </a:cubicBezTo>
                <a:cubicBezTo>
                  <a:pt x="1203265" y="1093130"/>
                  <a:pt x="1202146" y="1077805"/>
                  <a:pt x="1194166" y="1065835"/>
                </a:cubicBezTo>
                <a:lnTo>
                  <a:pt x="1112280" y="943005"/>
                </a:lnTo>
                <a:cubicBezTo>
                  <a:pt x="1034054" y="825665"/>
                  <a:pt x="1127840" y="974126"/>
                  <a:pt x="1071336" y="861118"/>
                </a:cubicBezTo>
                <a:cubicBezTo>
                  <a:pt x="1064001" y="846447"/>
                  <a:pt x="1050703" y="835164"/>
                  <a:pt x="1044041" y="820175"/>
                </a:cubicBezTo>
                <a:cubicBezTo>
                  <a:pt x="1032356" y="793883"/>
                  <a:pt x="1016745" y="738288"/>
                  <a:pt x="1016745" y="738288"/>
                </a:cubicBezTo>
                <a:cubicBezTo>
                  <a:pt x="1012196" y="547219"/>
                  <a:pt x="1011583" y="356016"/>
                  <a:pt x="1003097" y="165082"/>
                </a:cubicBezTo>
                <a:cubicBezTo>
                  <a:pt x="1002458" y="150710"/>
                  <a:pt x="996436" y="136714"/>
                  <a:pt x="989450" y="124139"/>
                </a:cubicBezTo>
                <a:cubicBezTo>
                  <a:pt x="838856" y="-146931"/>
                  <a:pt x="977550" y="127635"/>
                  <a:pt x="921211" y="14957"/>
                </a:cubicBezTo>
                <a:lnTo>
                  <a:pt x="730142" y="861118"/>
                </a:lnTo>
              </a:path>
            </a:pathLst>
          </a:custGeom>
          <a:solidFill>
            <a:schemeClr val="lt1">
              <a:alpha val="9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/>
          <p:nvPr>
            <p:ph type="title"/>
          </p:nvPr>
        </p:nvSpPr>
        <p:spPr>
          <a:xfrm>
            <a:off x="588964" y="620714"/>
            <a:ext cx="11012486" cy="865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2" name="Google Shape;212;p27"/>
          <p:cNvSpPr txBox="1"/>
          <p:nvPr>
            <p:ph idx="10" type="dt"/>
          </p:nvPr>
        </p:nvSpPr>
        <p:spPr>
          <a:xfrm>
            <a:off x="10329111" y="85745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12/11/2020</a:t>
            </a:r>
            <a:endParaRPr/>
          </a:p>
        </p:txBody>
      </p:sp>
      <p:sp>
        <p:nvSpPr>
          <p:cNvPr id="213" name="Google Shape;213;p27"/>
          <p:cNvSpPr txBox="1"/>
          <p:nvPr>
            <p:ph idx="12" type="sldNum"/>
          </p:nvPr>
        </p:nvSpPr>
        <p:spPr>
          <a:xfrm>
            <a:off x="11219691" y="85745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4" name="Google Shape;214;p2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8940" l="0" r="0" t="0"/>
          <a:stretch/>
        </p:blipFill>
        <p:spPr>
          <a:xfrm>
            <a:off x="0" y="262541"/>
            <a:ext cx="12192000" cy="660228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7"/>
          <p:cNvSpPr txBox="1"/>
          <p:nvPr/>
        </p:nvSpPr>
        <p:spPr>
          <a:xfrm>
            <a:off x="8654902" y="4040958"/>
            <a:ext cx="3537098" cy="2402372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anchorCtr="0" anchor="t" bIns="360000" lIns="360000" spcFirstLastPara="1" rIns="360000" wrap="square" tIns="36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Trust in the context of irregularized migration – how to trust when trust is impossible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7"/>
          <p:cNvSpPr txBox="1"/>
          <p:nvPr/>
        </p:nvSpPr>
        <p:spPr>
          <a:xfrm>
            <a:off x="82740" y="6310827"/>
            <a:ext cx="9204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Ggia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4486" l="-1" r="90" t="11789"/>
          <a:stretch/>
        </p:blipFill>
        <p:spPr>
          <a:xfrm>
            <a:off x="-1" y="262542"/>
            <a:ext cx="12192000" cy="666336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223" name="Google Shape;223;p28"/>
          <p:cNvSpPr txBox="1"/>
          <p:nvPr>
            <p:ph idx="10" type="dt"/>
          </p:nvPr>
        </p:nvSpPr>
        <p:spPr>
          <a:xfrm>
            <a:off x="10329111" y="85745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12/11/2020</a:t>
            </a:r>
            <a:endParaRPr/>
          </a:p>
        </p:txBody>
      </p:sp>
      <p:sp>
        <p:nvSpPr>
          <p:cNvPr id="224" name="Google Shape;224;p28"/>
          <p:cNvSpPr txBox="1"/>
          <p:nvPr>
            <p:ph idx="12" type="sldNum"/>
          </p:nvPr>
        </p:nvSpPr>
        <p:spPr>
          <a:xfrm>
            <a:off x="11219691" y="85745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5" name="Google Shape;225;p28"/>
          <p:cNvSpPr txBox="1"/>
          <p:nvPr/>
        </p:nvSpPr>
        <p:spPr>
          <a:xfrm>
            <a:off x="8384275" y="4286618"/>
            <a:ext cx="3807725" cy="2073239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anchorCtr="0" anchor="t" bIns="360000" lIns="360000" spcFirstLastPara="1" rIns="360000" wrap="square" tIns="36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Aim: To explore how trust practices enable difficult navigational decisions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262542"/>
            <a:ext cx="12312075" cy="662957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232" name="Google Shape;232;p29"/>
          <p:cNvSpPr txBox="1"/>
          <p:nvPr>
            <p:ph idx="10" type="dt"/>
          </p:nvPr>
        </p:nvSpPr>
        <p:spPr>
          <a:xfrm>
            <a:off x="10329111" y="85745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12/11/2020</a:t>
            </a:r>
            <a:endParaRPr/>
          </a:p>
        </p:txBody>
      </p:sp>
      <p:sp>
        <p:nvSpPr>
          <p:cNvPr id="233" name="Google Shape;233;p29"/>
          <p:cNvSpPr txBox="1"/>
          <p:nvPr>
            <p:ph idx="12" type="sldNum"/>
          </p:nvPr>
        </p:nvSpPr>
        <p:spPr>
          <a:xfrm>
            <a:off x="11219691" y="85745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4" name="Google Shape;234;p29"/>
          <p:cNvSpPr txBox="1"/>
          <p:nvPr/>
        </p:nvSpPr>
        <p:spPr>
          <a:xfrm>
            <a:off x="0" y="6488668"/>
            <a:ext cx="22156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Nikolas Georgiou</a:t>
            </a:r>
            <a:endParaRPr/>
          </a:p>
        </p:txBody>
      </p:sp>
      <p:sp>
        <p:nvSpPr>
          <p:cNvPr id="235" name="Google Shape;235;p29"/>
          <p:cNvSpPr txBox="1"/>
          <p:nvPr/>
        </p:nvSpPr>
        <p:spPr>
          <a:xfrm>
            <a:off x="0" y="750628"/>
            <a:ext cx="5800299" cy="1705970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anchorCtr="0" anchor="t" bIns="360000" lIns="360000" spcFirstLastPara="1" rIns="360000" wrap="square" tIns="36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Trust as a social achievement built over time (Meinert in Liisberg et al 2015, 119)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727" l="1209" r="-57" t="17418"/>
          <a:stretch/>
        </p:blipFill>
        <p:spPr>
          <a:xfrm>
            <a:off x="-10633" y="262542"/>
            <a:ext cx="12202633" cy="659545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242" name="Google Shape;242;p30"/>
          <p:cNvSpPr txBox="1"/>
          <p:nvPr>
            <p:ph idx="10" type="dt"/>
          </p:nvPr>
        </p:nvSpPr>
        <p:spPr>
          <a:xfrm>
            <a:off x="10329111" y="85745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12/11/2020</a:t>
            </a:r>
            <a:endParaRPr/>
          </a:p>
        </p:txBody>
      </p:sp>
      <p:sp>
        <p:nvSpPr>
          <p:cNvPr id="243" name="Google Shape;243;p30"/>
          <p:cNvSpPr txBox="1"/>
          <p:nvPr>
            <p:ph idx="12" type="sldNum"/>
          </p:nvPr>
        </p:nvSpPr>
        <p:spPr>
          <a:xfrm>
            <a:off x="11219691" y="85745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4" name="Google Shape;244;p30"/>
          <p:cNvSpPr txBox="1"/>
          <p:nvPr/>
        </p:nvSpPr>
        <p:spPr>
          <a:xfrm>
            <a:off x="-10633" y="631218"/>
            <a:ext cx="3804711" cy="2929053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anchorCtr="0" anchor="t" bIns="360000" lIns="360000" spcFirstLastPara="1" rIns="360000" wrap="square" tIns="36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MODES OF TRUST</a:t>
            </a:r>
            <a:endParaRPr/>
          </a:p>
          <a:p>
            <a:pPr indent="-361950" lvl="0" marL="361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Relay trust</a:t>
            </a:r>
            <a:endParaRPr/>
          </a:p>
          <a:p>
            <a:pPr indent="-361950" lvl="0" marL="361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Positional trust</a:t>
            </a:r>
            <a:endParaRPr/>
          </a:p>
          <a:p>
            <a:pPr indent="-361950" lvl="0" marL="361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Institutional trust</a:t>
            </a:r>
            <a:endParaRPr/>
          </a:p>
          <a:p>
            <a:pPr indent="-361950" lvl="0" marL="361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Desperate trust</a:t>
            </a:r>
            <a:endParaRPr/>
          </a:p>
          <a:p>
            <a:pPr indent="-209550" lvl="0" marL="361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622" l="0" r="0" t="2306"/>
          <a:stretch/>
        </p:blipFill>
        <p:spPr>
          <a:xfrm>
            <a:off x="-24349" y="262542"/>
            <a:ext cx="12216349" cy="72541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251" name="Google Shape;251;p31"/>
          <p:cNvSpPr txBox="1"/>
          <p:nvPr>
            <p:ph idx="10" type="dt"/>
          </p:nvPr>
        </p:nvSpPr>
        <p:spPr>
          <a:xfrm>
            <a:off x="10329111" y="85745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12/11/2020</a:t>
            </a:r>
            <a:endParaRPr/>
          </a:p>
        </p:txBody>
      </p:sp>
      <p:sp>
        <p:nvSpPr>
          <p:cNvPr id="252" name="Google Shape;252;p31"/>
          <p:cNvSpPr txBox="1"/>
          <p:nvPr>
            <p:ph idx="12" type="sldNum"/>
          </p:nvPr>
        </p:nvSpPr>
        <p:spPr>
          <a:xfrm>
            <a:off x="11219691" y="85745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3" name="Google Shape;253;p31"/>
          <p:cNvSpPr txBox="1"/>
          <p:nvPr/>
        </p:nvSpPr>
        <p:spPr>
          <a:xfrm>
            <a:off x="9832499" y="6467354"/>
            <a:ext cx="22397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Mstyslav Chernov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1"/>
          <p:cNvSpPr txBox="1"/>
          <p:nvPr/>
        </p:nvSpPr>
        <p:spPr>
          <a:xfrm>
            <a:off x="0" y="5499446"/>
            <a:ext cx="2290982" cy="989222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anchorCtr="0" anchor="t" bIns="360000" lIns="360000" spcFirstLastPara="1" rIns="360000" wrap="square" tIns="36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Relay trust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3561" l="0" r="0" t="4529"/>
          <a:stretch/>
        </p:blipFill>
        <p:spPr>
          <a:xfrm>
            <a:off x="0" y="262541"/>
            <a:ext cx="12192000" cy="661593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261" name="Google Shape;261;p32"/>
          <p:cNvSpPr txBox="1"/>
          <p:nvPr>
            <p:ph idx="10" type="dt"/>
          </p:nvPr>
        </p:nvSpPr>
        <p:spPr>
          <a:xfrm>
            <a:off x="10329111" y="85745"/>
            <a:ext cx="814976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12/11/2020</a:t>
            </a:r>
            <a:endParaRPr/>
          </a:p>
        </p:txBody>
      </p:sp>
      <p:sp>
        <p:nvSpPr>
          <p:cNvPr id="262" name="Google Shape;262;p32"/>
          <p:cNvSpPr txBox="1"/>
          <p:nvPr>
            <p:ph idx="12" type="sldNum"/>
          </p:nvPr>
        </p:nvSpPr>
        <p:spPr>
          <a:xfrm>
            <a:off x="11219691" y="85745"/>
            <a:ext cx="381759" cy="17679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3" name="Google Shape;263;p32"/>
          <p:cNvSpPr txBox="1"/>
          <p:nvPr>
            <p:ph idx="1" type="body"/>
          </p:nvPr>
        </p:nvSpPr>
        <p:spPr>
          <a:xfrm>
            <a:off x="0" y="5438875"/>
            <a:ext cx="2864189" cy="989222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anchorCtr="0" anchor="t" bIns="360000" lIns="360000" spcFirstLastPara="1" rIns="360000" wrap="square" tIns="36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/>
              <a:t>Positional trust</a:t>
            </a:r>
            <a:endParaRPr/>
          </a:p>
        </p:txBody>
      </p:sp>
      <p:sp>
        <p:nvSpPr>
          <p:cNvPr id="264" name="Google Shape;264;p32"/>
          <p:cNvSpPr/>
          <p:nvPr/>
        </p:nvSpPr>
        <p:spPr>
          <a:xfrm>
            <a:off x="9791984" y="6428097"/>
            <a:ext cx="24000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Frankie Fouganthin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ugerdefineret design">
  <a:themeElements>
    <a:clrScheme name="KU 2016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